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3" r:id="rId4"/>
    <p:sldId id="264" r:id="rId5"/>
    <p:sldId id="265" r:id="rId6"/>
    <p:sldId id="266" r:id="rId7"/>
    <p:sldId id="260" r:id="rId8"/>
    <p:sldId id="268" r:id="rId9"/>
    <p:sldId id="274" r:id="rId10"/>
    <p:sldId id="270" r:id="rId11"/>
    <p:sldId id="271" r:id="rId12"/>
    <p:sldId id="272" r:id="rId13"/>
    <p:sldId id="276" r:id="rId14"/>
    <p:sldId id="275" r:id="rId15"/>
    <p:sldId id="262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5F0B49-6CA8-4A6E-9AA8-422E84CADADB}" v="296" dt="2022-06-15T08:20:47.49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170920" cy="909319"/>
          </a:xfrm>
          <a:custGeom>
            <a:avLst/>
            <a:gdLst/>
            <a:ahLst/>
            <a:cxnLst/>
            <a:rect l="l" t="t" r="r" b="b"/>
            <a:pathLst>
              <a:path w="11170920" h="909319">
                <a:moveTo>
                  <a:pt x="11170589" y="0"/>
                </a:moveTo>
                <a:lnTo>
                  <a:pt x="0" y="0"/>
                </a:lnTo>
                <a:lnTo>
                  <a:pt x="0" y="908989"/>
                </a:lnTo>
                <a:lnTo>
                  <a:pt x="11170589" y="908989"/>
                </a:lnTo>
                <a:lnTo>
                  <a:pt x="11170589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917" y="274320"/>
            <a:ext cx="10978515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959201" y="6479559"/>
            <a:ext cx="774065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4.jpg"/><Relationship Id="rId18" Type="http://schemas.openxmlformats.org/officeDocument/2006/relationships/image" Target="../media/image39.png"/><Relationship Id="rId3" Type="http://schemas.openxmlformats.org/officeDocument/2006/relationships/image" Target="../media/image26.png"/><Relationship Id="rId21" Type="http://schemas.openxmlformats.org/officeDocument/2006/relationships/image" Target="../media/image42.png"/><Relationship Id="rId7" Type="http://schemas.openxmlformats.org/officeDocument/2006/relationships/image" Target="../media/image11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6.jp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24" Type="http://schemas.openxmlformats.org/officeDocument/2006/relationships/image" Target="../media/image45.jpeg"/><Relationship Id="rId5" Type="http://schemas.openxmlformats.org/officeDocument/2006/relationships/image" Target="../media/image28.png"/><Relationship Id="rId15" Type="http://schemas.openxmlformats.org/officeDocument/2006/relationships/image" Target="../media/image36.jpg"/><Relationship Id="rId23" Type="http://schemas.openxmlformats.org/officeDocument/2006/relationships/image" Target="../media/image44.jp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5.jpg"/><Relationship Id="rId22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1596" y="589026"/>
            <a:ext cx="10530205" cy="5728335"/>
            <a:chOff x="831596" y="589026"/>
            <a:chExt cx="10530205" cy="5728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1596" y="589026"/>
              <a:ext cx="10530001" cy="34872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193938" y="2952000"/>
              <a:ext cx="2246630" cy="1260475"/>
            </a:xfrm>
            <a:custGeom>
              <a:avLst/>
              <a:gdLst/>
              <a:ahLst/>
              <a:cxnLst/>
              <a:rect l="l" t="t" r="r" b="b"/>
              <a:pathLst>
                <a:path w="2246629" h="1260475">
                  <a:moveTo>
                    <a:pt x="2246058" y="0"/>
                  </a:moveTo>
                  <a:lnTo>
                    <a:pt x="0" y="0"/>
                  </a:lnTo>
                  <a:lnTo>
                    <a:pt x="0" y="1260005"/>
                  </a:lnTo>
                  <a:lnTo>
                    <a:pt x="2246058" y="1260005"/>
                  </a:lnTo>
                  <a:lnTo>
                    <a:pt x="22460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49804" y="1360245"/>
              <a:ext cx="1165225" cy="415925"/>
            </a:xfrm>
            <a:custGeom>
              <a:avLst/>
              <a:gdLst/>
              <a:ahLst/>
              <a:cxnLst/>
              <a:rect l="l" t="t" r="r" b="b"/>
              <a:pathLst>
                <a:path w="1165225" h="415925">
                  <a:moveTo>
                    <a:pt x="272021" y="368592"/>
                  </a:moveTo>
                  <a:lnTo>
                    <a:pt x="55130" y="368579"/>
                  </a:lnTo>
                  <a:lnTo>
                    <a:pt x="55143" y="0"/>
                  </a:lnTo>
                  <a:lnTo>
                    <a:pt x="12" y="0"/>
                  </a:lnTo>
                  <a:lnTo>
                    <a:pt x="0" y="415810"/>
                  </a:lnTo>
                  <a:lnTo>
                    <a:pt x="264350" y="415823"/>
                  </a:lnTo>
                  <a:lnTo>
                    <a:pt x="272021" y="368592"/>
                  </a:lnTo>
                  <a:close/>
                </a:path>
                <a:path w="1165225" h="415925">
                  <a:moveTo>
                    <a:pt x="386803" y="12"/>
                  </a:moveTo>
                  <a:lnTo>
                    <a:pt x="331673" y="12"/>
                  </a:lnTo>
                  <a:lnTo>
                    <a:pt x="331660" y="415823"/>
                  </a:lnTo>
                  <a:lnTo>
                    <a:pt x="386791" y="415823"/>
                  </a:lnTo>
                  <a:lnTo>
                    <a:pt x="386803" y="12"/>
                  </a:lnTo>
                  <a:close/>
                </a:path>
                <a:path w="1165225" h="415925">
                  <a:moveTo>
                    <a:pt x="820928" y="25"/>
                  </a:moveTo>
                  <a:lnTo>
                    <a:pt x="764006" y="25"/>
                  </a:lnTo>
                  <a:lnTo>
                    <a:pt x="687768" y="209308"/>
                  </a:lnTo>
                  <a:lnTo>
                    <a:pt x="655777" y="298399"/>
                  </a:lnTo>
                  <a:lnTo>
                    <a:pt x="642670" y="337172"/>
                  </a:lnTo>
                  <a:lnTo>
                    <a:pt x="633564" y="367830"/>
                  </a:lnTo>
                  <a:lnTo>
                    <a:pt x="632383" y="367830"/>
                  </a:lnTo>
                  <a:lnTo>
                    <a:pt x="610971" y="296214"/>
                  </a:lnTo>
                  <a:lnTo>
                    <a:pt x="596239" y="252806"/>
                  </a:lnTo>
                  <a:lnTo>
                    <a:pt x="580377" y="207327"/>
                  </a:lnTo>
                  <a:lnTo>
                    <a:pt x="507136" y="12"/>
                  </a:lnTo>
                  <a:lnTo>
                    <a:pt x="447929" y="12"/>
                  </a:lnTo>
                  <a:lnTo>
                    <a:pt x="599287" y="415836"/>
                  </a:lnTo>
                  <a:lnTo>
                    <a:pt x="664413" y="415836"/>
                  </a:lnTo>
                  <a:lnTo>
                    <a:pt x="820928" y="25"/>
                  </a:lnTo>
                  <a:close/>
                </a:path>
                <a:path w="1165225" h="415925">
                  <a:moveTo>
                    <a:pt x="1165021" y="368617"/>
                  </a:moveTo>
                  <a:lnTo>
                    <a:pt x="937895" y="368604"/>
                  </a:lnTo>
                  <a:lnTo>
                    <a:pt x="937895" y="221475"/>
                  </a:lnTo>
                  <a:lnTo>
                    <a:pt x="1144714" y="221475"/>
                  </a:lnTo>
                  <a:lnTo>
                    <a:pt x="1144714" y="174244"/>
                  </a:lnTo>
                  <a:lnTo>
                    <a:pt x="937895" y="174231"/>
                  </a:lnTo>
                  <a:lnTo>
                    <a:pt x="937907" y="47269"/>
                  </a:lnTo>
                  <a:lnTo>
                    <a:pt x="1154620" y="47269"/>
                  </a:lnTo>
                  <a:lnTo>
                    <a:pt x="1154620" y="38"/>
                  </a:lnTo>
                  <a:lnTo>
                    <a:pt x="883831" y="25"/>
                  </a:lnTo>
                  <a:lnTo>
                    <a:pt x="883818" y="415848"/>
                  </a:lnTo>
                  <a:lnTo>
                    <a:pt x="1157909" y="415848"/>
                  </a:lnTo>
                  <a:lnTo>
                    <a:pt x="1165021" y="368617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8921" y="1331902"/>
              <a:ext cx="0" cy="1009015"/>
            </a:xfrm>
            <a:custGeom>
              <a:avLst/>
              <a:gdLst/>
              <a:ahLst/>
              <a:cxnLst/>
              <a:rect l="l" t="t" r="r" b="b"/>
              <a:pathLst>
                <a:path h="1009014">
                  <a:moveTo>
                    <a:pt x="0" y="0"/>
                  </a:moveTo>
                  <a:lnTo>
                    <a:pt x="0" y="1008456"/>
                  </a:lnTo>
                </a:path>
              </a:pathLst>
            </a:custGeom>
            <a:ln w="39509">
              <a:solidFill>
                <a:srgbClr val="00A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619" y="1363116"/>
              <a:ext cx="1733550" cy="979169"/>
            </a:xfrm>
            <a:custGeom>
              <a:avLst/>
              <a:gdLst/>
              <a:ahLst/>
              <a:cxnLst/>
              <a:rect l="l" t="t" r="r" b="b"/>
              <a:pathLst>
                <a:path w="1733550" h="979169">
                  <a:moveTo>
                    <a:pt x="309714" y="648639"/>
                  </a:moveTo>
                  <a:lnTo>
                    <a:pt x="302844" y="605993"/>
                  </a:lnTo>
                  <a:lnTo>
                    <a:pt x="283692" y="569633"/>
                  </a:lnTo>
                  <a:lnTo>
                    <a:pt x="254469" y="541388"/>
                  </a:lnTo>
                  <a:lnTo>
                    <a:pt x="217385" y="523100"/>
                  </a:lnTo>
                  <a:lnTo>
                    <a:pt x="174663" y="516597"/>
                  </a:lnTo>
                  <a:lnTo>
                    <a:pt x="145262" y="519950"/>
                  </a:lnTo>
                  <a:lnTo>
                    <a:pt x="90055" y="544563"/>
                  </a:lnTo>
                  <a:lnTo>
                    <a:pt x="54152" y="584034"/>
                  </a:lnTo>
                  <a:lnTo>
                    <a:pt x="41402" y="626491"/>
                  </a:lnTo>
                  <a:lnTo>
                    <a:pt x="39624" y="649846"/>
                  </a:lnTo>
                  <a:lnTo>
                    <a:pt x="68300" y="649846"/>
                  </a:lnTo>
                  <a:lnTo>
                    <a:pt x="75501" y="607250"/>
                  </a:lnTo>
                  <a:lnTo>
                    <a:pt x="97726" y="573582"/>
                  </a:lnTo>
                  <a:lnTo>
                    <a:pt x="131826" y="551446"/>
                  </a:lnTo>
                  <a:lnTo>
                    <a:pt x="174663" y="543483"/>
                  </a:lnTo>
                  <a:lnTo>
                    <a:pt x="215734" y="551395"/>
                  </a:lnTo>
                  <a:lnTo>
                    <a:pt x="249580" y="573201"/>
                  </a:lnTo>
                  <a:lnTo>
                    <a:pt x="272554" y="605993"/>
                  </a:lnTo>
                  <a:lnTo>
                    <a:pt x="281025" y="646849"/>
                  </a:lnTo>
                  <a:lnTo>
                    <a:pt x="272834" y="685863"/>
                  </a:lnTo>
                  <a:lnTo>
                    <a:pt x="252272" y="723252"/>
                  </a:lnTo>
                  <a:lnTo>
                    <a:pt x="225323" y="757847"/>
                  </a:lnTo>
                  <a:lnTo>
                    <a:pt x="197967" y="788466"/>
                  </a:lnTo>
                  <a:lnTo>
                    <a:pt x="30060" y="973099"/>
                  </a:lnTo>
                  <a:lnTo>
                    <a:pt x="307911" y="973099"/>
                  </a:lnTo>
                  <a:lnTo>
                    <a:pt x="307911" y="946213"/>
                  </a:lnTo>
                  <a:lnTo>
                    <a:pt x="94005" y="946213"/>
                  </a:lnTo>
                  <a:lnTo>
                    <a:pt x="254495" y="767283"/>
                  </a:lnTo>
                  <a:lnTo>
                    <a:pt x="281851" y="731253"/>
                  </a:lnTo>
                  <a:lnTo>
                    <a:pt x="301917" y="691845"/>
                  </a:lnTo>
                  <a:lnTo>
                    <a:pt x="309714" y="648639"/>
                  </a:lnTo>
                  <a:close/>
                </a:path>
                <a:path w="1733550" h="979169">
                  <a:moveTo>
                    <a:pt x="397433" y="5981"/>
                  </a:moveTo>
                  <a:lnTo>
                    <a:pt x="0" y="5981"/>
                  </a:lnTo>
                  <a:lnTo>
                    <a:pt x="0" y="107581"/>
                  </a:lnTo>
                  <a:lnTo>
                    <a:pt x="127304" y="107581"/>
                  </a:lnTo>
                  <a:lnTo>
                    <a:pt x="127304" y="412381"/>
                  </a:lnTo>
                  <a:lnTo>
                    <a:pt x="270141" y="412381"/>
                  </a:lnTo>
                  <a:lnTo>
                    <a:pt x="270141" y="107581"/>
                  </a:lnTo>
                  <a:lnTo>
                    <a:pt x="397433" y="107581"/>
                  </a:lnTo>
                  <a:lnTo>
                    <a:pt x="397433" y="5981"/>
                  </a:lnTo>
                  <a:close/>
                </a:path>
                <a:path w="1733550" h="979169">
                  <a:moveTo>
                    <a:pt x="648538" y="744842"/>
                  </a:moveTo>
                  <a:lnTo>
                    <a:pt x="645337" y="702475"/>
                  </a:lnTo>
                  <a:lnTo>
                    <a:pt x="635635" y="658304"/>
                  </a:lnTo>
                  <a:lnTo>
                    <a:pt x="619861" y="616877"/>
                  </a:lnTo>
                  <a:lnTo>
                    <a:pt x="619861" y="744842"/>
                  </a:lnTo>
                  <a:lnTo>
                    <a:pt x="616546" y="788416"/>
                  </a:lnTo>
                  <a:lnTo>
                    <a:pt x="606234" y="834720"/>
                  </a:lnTo>
                  <a:lnTo>
                    <a:pt x="588416" y="878992"/>
                  </a:lnTo>
                  <a:lnTo>
                    <a:pt x="562597" y="916495"/>
                  </a:lnTo>
                  <a:lnTo>
                    <a:pt x="528231" y="942479"/>
                  </a:lnTo>
                  <a:lnTo>
                    <a:pt x="484822" y="952195"/>
                  </a:lnTo>
                  <a:lnTo>
                    <a:pt x="441413" y="942479"/>
                  </a:lnTo>
                  <a:lnTo>
                    <a:pt x="407047" y="916495"/>
                  </a:lnTo>
                  <a:lnTo>
                    <a:pt x="381215" y="878992"/>
                  </a:lnTo>
                  <a:lnTo>
                    <a:pt x="363410" y="834720"/>
                  </a:lnTo>
                  <a:lnTo>
                    <a:pt x="353098" y="788416"/>
                  </a:lnTo>
                  <a:lnTo>
                    <a:pt x="349770" y="744842"/>
                  </a:lnTo>
                  <a:lnTo>
                    <a:pt x="353098" y="705231"/>
                  </a:lnTo>
                  <a:lnTo>
                    <a:pt x="363410" y="661035"/>
                  </a:lnTo>
                  <a:lnTo>
                    <a:pt x="381215" y="617486"/>
                  </a:lnTo>
                  <a:lnTo>
                    <a:pt x="407047" y="579869"/>
                  </a:lnTo>
                  <a:lnTo>
                    <a:pt x="441413" y="553453"/>
                  </a:lnTo>
                  <a:lnTo>
                    <a:pt x="484822" y="543471"/>
                  </a:lnTo>
                  <a:lnTo>
                    <a:pt x="528231" y="553453"/>
                  </a:lnTo>
                  <a:lnTo>
                    <a:pt x="562597" y="579869"/>
                  </a:lnTo>
                  <a:lnTo>
                    <a:pt x="588416" y="617486"/>
                  </a:lnTo>
                  <a:lnTo>
                    <a:pt x="606234" y="661035"/>
                  </a:lnTo>
                  <a:lnTo>
                    <a:pt x="616546" y="705231"/>
                  </a:lnTo>
                  <a:lnTo>
                    <a:pt x="619861" y="744842"/>
                  </a:lnTo>
                  <a:lnTo>
                    <a:pt x="619861" y="616877"/>
                  </a:lnTo>
                  <a:lnTo>
                    <a:pt x="596176" y="576694"/>
                  </a:lnTo>
                  <a:lnTo>
                    <a:pt x="566140" y="545325"/>
                  </a:lnTo>
                  <a:lnTo>
                    <a:pt x="529069" y="524268"/>
                  </a:lnTo>
                  <a:lnTo>
                    <a:pt x="484822" y="516585"/>
                  </a:lnTo>
                  <a:lnTo>
                    <a:pt x="440575" y="524268"/>
                  </a:lnTo>
                  <a:lnTo>
                    <a:pt x="403491" y="545325"/>
                  </a:lnTo>
                  <a:lnTo>
                    <a:pt x="373468" y="576694"/>
                  </a:lnTo>
                  <a:lnTo>
                    <a:pt x="350354" y="615365"/>
                  </a:lnTo>
                  <a:lnTo>
                    <a:pt x="334010" y="658304"/>
                  </a:lnTo>
                  <a:lnTo>
                    <a:pt x="324307" y="702475"/>
                  </a:lnTo>
                  <a:lnTo>
                    <a:pt x="321094" y="744842"/>
                  </a:lnTo>
                  <a:lnTo>
                    <a:pt x="324142" y="787171"/>
                  </a:lnTo>
                  <a:lnTo>
                    <a:pt x="333489" y="832040"/>
                  </a:lnTo>
                  <a:lnTo>
                    <a:pt x="349415" y="876160"/>
                  </a:lnTo>
                  <a:lnTo>
                    <a:pt x="372211" y="916228"/>
                  </a:lnTo>
                  <a:lnTo>
                    <a:pt x="402196" y="948944"/>
                  </a:lnTo>
                  <a:lnTo>
                    <a:pt x="439635" y="970978"/>
                  </a:lnTo>
                  <a:lnTo>
                    <a:pt x="484822" y="979068"/>
                  </a:lnTo>
                  <a:lnTo>
                    <a:pt x="530009" y="970978"/>
                  </a:lnTo>
                  <a:lnTo>
                    <a:pt x="561924" y="952195"/>
                  </a:lnTo>
                  <a:lnTo>
                    <a:pt x="567448" y="948944"/>
                  </a:lnTo>
                  <a:lnTo>
                    <a:pt x="597420" y="916228"/>
                  </a:lnTo>
                  <a:lnTo>
                    <a:pt x="620229" y="876160"/>
                  </a:lnTo>
                  <a:lnTo>
                    <a:pt x="636155" y="832040"/>
                  </a:lnTo>
                  <a:lnTo>
                    <a:pt x="645490" y="787171"/>
                  </a:lnTo>
                  <a:lnTo>
                    <a:pt x="648538" y="744842"/>
                  </a:lnTo>
                  <a:close/>
                </a:path>
                <a:path w="1733550" h="979169">
                  <a:moveTo>
                    <a:pt x="764362" y="326682"/>
                  </a:moveTo>
                  <a:lnTo>
                    <a:pt x="599414" y="326682"/>
                  </a:lnTo>
                  <a:lnTo>
                    <a:pt x="599414" y="249212"/>
                  </a:lnTo>
                  <a:lnTo>
                    <a:pt x="748233" y="249212"/>
                  </a:lnTo>
                  <a:lnTo>
                    <a:pt x="748233" y="162852"/>
                  </a:lnTo>
                  <a:lnTo>
                    <a:pt x="599414" y="162852"/>
                  </a:lnTo>
                  <a:lnTo>
                    <a:pt x="599414" y="91732"/>
                  </a:lnTo>
                  <a:lnTo>
                    <a:pt x="761961" y="91732"/>
                  </a:lnTo>
                  <a:lnTo>
                    <a:pt x="761961" y="5372"/>
                  </a:lnTo>
                  <a:lnTo>
                    <a:pt x="456565" y="5372"/>
                  </a:lnTo>
                  <a:lnTo>
                    <a:pt x="456565" y="91732"/>
                  </a:lnTo>
                  <a:lnTo>
                    <a:pt x="456565" y="162852"/>
                  </a:lnTo>
                  <a:lnTo>
                    <a:pt x="456565" y="249212"/>
                  </a:lnTo>
                  <a:lnTo>
                    <a:pt x="456565" y="326682"/>
                  </a:lnTo>
                  <a:lnTo>
                    <a:pt x="456565" y="413042"/>
                  </a:lnTo>
                  <a:lnTo>
                    <a:pt x="764362" y="413042"/>
                  </a:lnTo>
                  <a:lnTo>
                    <a:pt x="764362" y="326682"/>
                  </a:lnTo>
                  <a:close/>
                </a:path>
                <a:path w="1733550" h="979169">
                  <a:moveTo>
                    <a:pt x="931214" y="648639"/>
                  </a:moveTo>
                  <a:lnTo>
                    <a:pt x="924344" y="605993"/>
                  </a:lnTo>
                  <a:lnTo>
                    <a:pt x="905192" y="569633"/>
                  </a:lnTo>
                  <a:lnTo>
                    <a:pt x="875969" y="541388"/>
                  </a:lnTo>
                  <a:lnTo>
                    <a:pt x="838898" y="523100"/>
                  </a:lnTo>
                  <a:lnTo>
                    <a:pt x="796163" y="516597"/>
                  </a:lnTo>
                  <a:lnTo>
                    <a:pt x="766762" y="519950"/>
                  </a:lnTo>
                  <a:lnTo>
                    <a:pt x="711555" y="544563"/>
                  </a:lnTo>
                  <a:lnTo>
                    <a:pt x="675665" y="584034"/>
                  </a:lnTo>
                  <a:lnTo>
                    <a:pt x="662901" y="626491"/>
                  </a:lnTo>
                  <a:lnTo>
                    <a:pt x="661123" y="649846"/>
                  </a:lnTo>
                  <a:lnTo>
                    <a:pt x="689800" y="649846"/>
                  </a:lnTo>
                  <a:lnTo>
                    <a:pt x="697014" y="607250"/>
                  </a:lnTo>
                  <a:lnTo>
                    <a:pt x="719239" y="573582"/>
                  </a:lnTo>
                  <a:lnTo>
                    <a:pt x="753338" y="551446"/>
                  </a:lnTo>
                  <a:lnTo>
                    <a:pt x="796163" y="543483"/>
                  </a:lnTo>
                  <a:lnTo>
                    <a:pt x="837234" y="551395"/>
                  </a:lnTo>
                  <a:lnTo>
                    <a:pt x="871080" y="573201"/>
                  </a:lnTo>
                  <a:lnTo>
                    <a:pt x="894067" y="605993"/>
                  </a:lnTo>
                  <a:lnTo>
                    <a:pt x="902525" y="646849"/>
                  </a:lnTo>
                  <a:lnTo>
                    <a:pt x="894346" y="685863"/>
                  </a:lnTo>
                  <a:lnTo>
                    <a:pt x="873772" y="723252"/>
                  </a:lnTo>
                  <a:lnTo>
                    <a:pt x="846823" y="757847"/>
                  </a:lnTo>
                  <a:lnTo>
                    <a:pt x="819467" y="788466"/>
                  </a:lnTo>
                  <a:lnTo>
                    <a:pt x="651560" y="973099"/>
                  </a:lnTo>
                  <a:lnTo>
                    <a:pt x="929411" y="973099"/>
                  </a:lnTo>
                  <a:lnTo>
                    <a:pt x="929411" y="946213"/>
                  </a:lnTo>
                  <a:lnTo>
                    <a:pt x="715492" y="946213"/>
                  </a:lnTo>
                  <a:lnTo>
                    <a:pt x="876007" y="767283"/>
                  </a:lnTo>
                  <a:lnTo>
                    <a:pt x="903351" y="731253"/>
                  </a:lnTo>
                  <a:lnTo>
                    <a:pt x="923417" y="691845"/>
                  </a:lnTo>
                  <a:lnTo>
                    <a:pt x="931214" y="648639"/>
                  </a:lnTo>
                  <a:close/>
                </a:path>
                <a:path w="1733550" h="979169">
                  <a:moveTo>
                    <a:pt x="1203604" y="273723"/>
                  </a:moveTo>
                  <a:lnTo>
                    <a:pt x="1171130" y="290169"/>
                  </a:lnTo>
                  <a:lnTo>
                    <a:pt x="1141450" y="301294"/>
                  </a:lnTo>
                  <a:lnTo>
                    <a:pt x="1112672" y="307606"/>
                  </a:lnTo>
                  <a:lnTo>
                    <a:pt x="1082890" y="309587"/>
                  </a:lnTo>
                  <a:lnTo>
                    <a:pt x="1034313" y="302475"/>
                  </a:lnTo>
                  <a:lnTo>
                    <a:pt x="997407" y="282244"/>
                  </a:lnTo>
                  <a:lnTo>
                    <a:pt x="973950" y="250596"/>
                  </a:lnTo>
                  <a:lnTo>
                    <a:pt x="965733" y="209181"/>
                  </a:lnTo>
                  <a:lnTo>
                    <a:pt x="973759" y="167271"/>
                  </a:lnTo>
                  <a:lnTo>
                    <a:pt x="996810" y="135674"/>
                  </a:lnTo>
                  <a:lnTo>
                    <a:pt x="1033297" y="115722"/>
                  </a:lnTo>
                  <a:lnTo>
                    <a:pt x="1081671" y="108775"/>
                  </a:lnTo>
                  <a:lnTo>
                    <a:pt x="1111758" y="110959"/>
                  </a:lnTo>
                  <a:lnTo>
                    <a:pt x="1140841" y="117741"/>
                  </a:lnTo>
                  <a:lnTo>
                    <a:pt x="1169924" y="129438"/>
                  </a:lnTo>
                  <a:lnTo>
                    <a:pt x="1200023" y="146418"/>
                  </a:lnTo>
                  <a:lnTo>
                    <a:pt x="1200023" y="27482"/>
                  </a:lnTo>
                  <a:lnTo>
                    <a:pt x="1168908" y="15633"/>
                  </a:lnTo>
                  <a:lnTo>
                    <a:pt x="1134872" y="7035"/>
                  </a:lnTo>
                  <a:lnTo>
                    <a:pt x="1098156" y="1778"/>
                  </a:lnTo>
                  <a:lnTo>
                    <a:pt x="1058989" y="0"/>
                  </a:lnTo>
                  <a:lnTo>
                    <a:pt x="1005941" y="4191"/>
                  </a:lnTo>
                  <a:lnTo>
                    <a:pt x="959053" y="16243"/>
                  </a:lnTo>
                  <a:lnTo>
                    <a:pt x="918616" y="35394"/>
                  </a:lnTo>
                  <a:lnTo>
                    <a:pt x="884897" y="60883"/>
                  </a:lnTo>
                  <a:lnTo>
                    <a:pt x="858189" y="91960"/>
                  </a:lnTo>
                  <a:lnTo>
                    <a:pt x="838771" y="127838"/>
                  </a:lnTo>
                  <a:lnTo>
                    <a:pt x="826909" y="167767"/>
                  </a:lnTo>
                  <a:lnTo>
                    <a:pt x="822896" y="210972"/>
                  </a:lnTo>
                  <a:lnTo>
                    <a:pt x="825741" y="246659"/>
                  </a:lnTo>
                  <a:lnTo>
                    <a:pt x="850404" y="317576"/>
                  </a:lnTo>
                  <a:lnTo>
                    <a:pt x="873467" y="349643"/>
                  </a:lnTo>
                  <a:lnTo>
                    <a:pt x="904519" y="377329"/>
                  </a:lnTo>
                  <a:lnTo>
                    <a:pt x="944168" y="399072"/>
                  </a:lnTo>
                  <a:lnTo>
                    <a:pt x="993063" y="413283"/>
                  </a:lnTo>
                  <a:lnTo>
                    <a:pt x="1051814" y="418363"/>
                  </a:lnTo>
                  <a:lnTo>
                    <a:pt x="1093254" y="416128"/>
                  </a:lnTo>
                  <a:lnTo>
                    <a:pt x="1132852" y="409397"/>
                  </a:lnTo>
                  <a:lnTo>
                    <a:pt x="1169873" y="398195"/>
                  </a:lnTo>
                  <a:lnTo>
                    <a:pt x="1203604" y="382498"/>
                  </a:lnTo>
                  <a:lnTo>
                    <a:pt x="1203604" y="273723"/>
                  </a:lnTo>
                  <a:close/>
                </a:path>
                <a:path w="1733550" h="979169">
                  <a:moveTo>
                    <a:pt x="1244257" y="648639"/>
                  </a:moveTo>
                  <a:lnTo>
                    <a:pt x="1237386" y="605993"/>
                  </a:lnTo>
                  <a:lnTo>
                    <a:pt x="1218234" y="569633"/>
                  </a:lnTo>
                  <a:lnTo>
                    <a:pt x="1189012" y="541388"/>
                  </a:lnTo>
                  <a:lnTo>
                    <a:pt x="1151928" y="523100"/>
                  </a:lnTo>
                  <a:lnTo>
                    <a:pt x="1109205" y="516597"/>
                  </a:lnTo>
                  <a:lnTo>
                    <a:pt x="1079804" y="519950"/>
                  </a:lnTo>
                  <a:lnTo>
                    <a:pt x="1024597" y="544563"/>
                  </a:lnTo>
                  <a:lnTo>
                    <a:pt x="988695" y="584034"/>
                  </a:lnTo>
                  <a:lnTo>
                    <a:pt x="975944" y="626491"/>
                  </a:lnTo>
                  <a:lnTo>
                    <a:pt x="974166" y="649846"/>
                  </a:lnTo>
                  <a:lnTo>
                    <a:pt x="1002842" y="649846"/>
                  </a:lnTo>
                  <a:lnTo>
                    <a:pt x="1010056" y="607250"/>
                  </a:lnTo>
                  <a:lnTo>
                    <a:pt x="1032268" y="573582"/>
                  </a:lnTo>
                  <a:lnTo>
                    <a:pt x="1066368" y="551446"/>
                  </a:lnTo>
                  <a:lnTo>
                    <a:pt x="1109205" y="543483"/>
                  </a:lnTo>
                  <a:lnTo>
                    <a:pt x="1150277" y="551395"/>
                  </a:lnTo>
                  <a:lnTo>
                    <a:pt x="1184122" y="573201"/>
                  </a:lnTo>
                  <a:lnTo>
                    <a:pt x="1207096" y="605993"/>
                  </a:lnTo>
                  <a:lnTo>
                    <a:pt x="1215567" y="646849"/>
                  </a:lnTo>
                  <a:lnTo>
                    <a:pt x="1207376" y="685863"/>
                  </a:lnTo>
                  <a:lnTo>
                    <a:pt x="1186815" y="723252"/>
                  </a:lnTo>
                  <a:lnTo>
                    <a:pt x="1159865" y="757847"/>
                  </a:lnTo>
                  <a:lnTo>
                    <a:pt x="1132509" y="788466"/>
                  </a:lnTo>
                  <a:lnTo>
                    <a:pt x="964603" y="973099"/>
                  </a:lnTo>
                  <a:lnTo>
                    <a:pt x="1242453" y="973099"/>
                  </a:lnTo>
                  <a:lnTo>
                    <a:pt x="1242453" y="946213"/>
                  </a:lnTo>
                  <a:lnTo>
                    <a:pt x="1028547" y="946213"/>
                  </a:lnTo>
                  <a:lnTo>
                    <a:pt x="1189037" y="767283"/>
                  </a:lnTo>
                  <a:lnTo>
                    <a:pt x="1216393" y="731253"/>
                  </a:lnTo>
                  <a:lnTo>
                    <a:pt x="1236459" y="691845"/>
                  </a:lnTo>
                  <a:lnTo>
                    <a:pt x="1244257" y="648639"/>
                  </a:lnTo>
                  <a:close/>
                </a:path>
                <a:path w="1733550" h="979169">
                  <a:moveTo>
                    <a:pt x="1733092" y="5372"/>
                  </a:moveTo>
                  <a:lnTo>
                    <a:pt x="1590255" y="5372"/>
                  </a:lnTo>
                  <a:lnTo>
                    <a:pt x="1590255" y="153962"/>
                  </a:lnTo>
                  <a:lnTo>
                    <a:pt x="1433068" y="153962"/>
                  </a:lnTo>
                  <a:lnTo>
                    <a:pt x="1433068" y="5372"/>
                  </a:lnTo>
                  <a:lnTo>
                    <a:pt x="1290218" y="5372"/>
                  </a:lnTo>
                  <a:lnTo>
                    <a:pt x="1290218" y="153962"/>
                  </a:lnTo>
                  <a:lnTo>
                    <a:pt x="1290218" y="259372"/>
                  </a:lnTo>
                  <a:lnTo>
                    <a:pt x="1290218" y="413042"/>
                  </a:lnTo>
                  <a:lnTo>
                    <a:pt x="1433068" y="413042"/>
                  </a:lnTo>
                  <a:lnTo>
                    <a:pt x="1433068" y="259372"/>
                  </a:lnTo>
                  <a:lnTo>
                    <a:pt x="1590255" y="259372"/>
                  </a:lnTo>
                  <a:lnTo>
                    <a:pt x="1590255" y="413042"/>
                  </a:lnTo>
                  <a:lnTo>
                    <a:pt x="1733092" y="413042"/>
                  </a:lnTo>
                  <a:lnTo>
                    <a:pt x="1733092" y="259372"/>
                  </a:lnTo>
                  <a:lnTo>
                    <a:pt x="1733092" y="153962"/>
                  </a:lnTo>
                  <a:lnTo>
                    <a:pt x="1733092" y="5372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96615" y="1949611"/>
              <a:ext cx="1496246" cy="1592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55240" y="1957727"/>
              <a:ext cx="257343" cy="1179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34356" y="1982199"/>
              <a:ext cx="137934" cy="910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05754" y="1358264"/>
              <a:ext cx="1087120" cy="431800"/>
            </a:xfrm>
            <a:custGeom>
              <a:avLst/>
              <a:gdLst/>
              <a:ahLst/>
              <a:cxnLst/>
              <a:rect l="l" t="t" r="r" b="b"/>
              <a:pathLst>
                <a:path w="1087120" h="431800">
                  <a:moveTo>
                    <a:pt x="382651" y="279298"/>
                  </a:moveTo>
                  <a:lnTo>
                    <a:pt x="298462" y="279298"/>
                  </a:lnTo>
                  <a:lnTo>
                    <a:pt x="292011" y="295554"/>
                  </a:lnTo>
                  <a:lnTo>
                    <a:pt x="285673" y="308267"/>
                  </a:lnTo>
                  <a:lnTo>
                    <a:pt x="257124" y="340918"/>
                  </a:lnTo>
                  <a:lnTo>
                    <a:pt x="219913" y="357860"/>
                  </a:lnTo>
                  <a:lnTo>
                    <a:pt x="198577" y="360006"/>
                  </a:lnTo>
                  <a:lnTo>
                    <a:pt x="153530" y="350100"/>
                  </a:lnTo>
                  <a:lnTo>
                    <a:pt x="119545" y="321691"/>
                  </a:lnTo>
                  <a:lnTo>
                    <a:pt x="98056" y="276733"/>
                  </a:lnTo>
                  <a:lnTo>
                    <a:pt x="90576" y="217170"/>
                  </a:lnTo>
                  <a:lnTo>
                    <a:pt x="97701" y="155448"/>
                  </a:lnTo>
                  <a:lnTo>
                    <a:pt x="118440" y="109677"/>
                  </a:lnTo>
                  <a:lnTo>
                    <a:pt x="151815" y="81216"/>
                  </a:lnTo>
                  <a:lnTo>
                    <a:pt x="196837" y="71424"/>
                  </a:lnTo>
                  <a:lnTo>
                    <a:pt x="218960" y="73787"/>
                  </a:lnTo>
                  <a:lnTo>
                    <a:pt x="258648" y="91998"/>
                  </a:lnTo>
                  <a:lnTo>
                    <a:pt x="288137" y="125425"/>
                  </a:lnTo>
                  <a:lnTo>
                    <a:pt x="300202" y="152133"/>
                  </a:lnTo>
                  <a:lnTo>
                    <a:pt x="373938" y="152133"/>
                  </a:lnTo>
                  <a:lnTo>
                    <a:pt x="373938" y="10452"/>
                  </a:lnTo>
                  <a:lnTo>
                    <a:pt x="302514" y="10452"/>
                  </a:lnTo>
                  <a:lnTo>
                    <a:pt x="302514" y="57480"/>
                  </a:lnTo>
                  <a:lnTo>
                    <a:pt x="286042" y="38214"/>
                  </a:lnTo>
                  <a:lnTo>
                    <a:pt x="263029" y="19596"/>
                  </a:lnTo>
                  <a:lnTo>
                    <a:pt x="230009" y="5562"/>
                  </a:lnTo>
                  <a:lnTo>
                    <a:pt x="183489" y="0"/>
                  </a:lnTo>
                  <a:lnTo>
                    <a:pt x="139687" y="5397"/>
                  </a:lnTo>
                  <a:lnTo>
                    <a:pt x="100380" y="20916"/>
                  </a:lnTo>
                  <a:lnTo>
                    <a:pt x="66408" y="45631"/>
                  </a:lnTo>
                  <a:lnTo>
                    <a:pt x="38569" y="78562"/>
                  </a:lnTo>
                  <a:lnTo>
                    <a:pt x="17691" y="118770"/>
                  </a:lnTo>
                  <a:lnTo>
                    <a:pt x="4559" y="165290"/>
                  </a:lnTo>
                  <a:lnTo>
                    <a:pt x="0" y="217170"/>
                  </a:lnTo>
                  <a:lnTo>
                    <a:pt x="4660" y="268897"/>
                  </a:lnTo>
                  <a:lnTo>
                    <a:pt x="18148" y="315010"/>
                  </a:lnTo>
                  <a:lnTo>
                    <a:pt x="39662" y="354647"/>
                  </a:lnTo>
                  <a:lnTo>
                    <a:pt x="68440" y="386969"/>
                  </a:lnTo>
                  <a:lnTo>
                    <a:pt x="103682" y="411099"/>
                  </a:lnTo>
                  <a:lnTo>
                    <a:pt x="144614" y="426212"/>
                  </a:lnTo>
                  <a:lnTo>
                    <a:pt x="190449" y="431431"/>
                  </a:lnTo>
                  <a:lnTo>
                    <a:pt x="238760" y="427101"/>
                  </a:lnTo>
                  <a:lnTo>
                    <a:pt x="280022" y="414185"/>
                  </a:lnTo>
                  <a:lnTo>
                    <a:pt x="314642" y="392823"/>
                  </a:lnTo>
                  <a:lnTo>
                    <a:pt x="343014" y="363131"/>
                  </a:lnTo>
                  <a:lnTo>
                    <a:pt x="365544" y="325247"/>
                  </a:lnTo>
                  <a:lnTo>
                    <a:pt x="382651" y="279298"/>
                  </a:lnTo>
                  <a:close/>
                </a:path>
                <a:path w="1087120" h="431800">
                  <a:moveTo>
                    <a:pt x="529018" y="9448"/>
                  </a:moveTo>
                  <a:lnTo>
                    <a:pt x="445401" y="9448"/>
                  </a:lnTo>
                  <a:lnTo>
                    <a:pt x="445401" y="70332"/>
                  </a:lnTo>
                  <a:lnTo>
                    <a:pt x="529018" y="70332"/>
                  </a:lnTo>
                  <a:lnTo>
                    <a:pt x="529018" y="9448"/>
                  </a:lnTo>
                  <a:close/>
                </a:path>
                <a:path w="1087120" h="431800">
                  <a:moveTo>
                    <a:pt x="554583" y="359435"/>
                  </a:moveTo>
                  <a:lnTo>
                    <a:pt x="528447" y="359435"/>
                  </a:lnTo>
                  <a:lnTo>
                    <a:pt x="528447" y="151155"/>
                  </a:lnTo>
                  <a:lnTo>
                    <a:pt x="528447" y="90195"/>
                  </a:lnTo>
                  <a:lnTo>
                    <a:pt x="422770" y="90195"/>
                  </a:lnTo>
                  <a:lnTo>
                    <a:pt x="422770" y="151155"/>
                  </a:lnTo>
                  <a:lnTo>
                    <a:pt x="452386" y="151155"/>
                  </a:lnTo>
                  <a:lnTo>
                    <a:pt x="452386" y="359435"/>
                  </a:lnTo>
                  <a:lnTo>
                    <a:pt x="421614" y="359435"/>
                  </a:lnTo>
                  <a:lnTo>
                    <a:pt x="421614" y="415315"/>
                  </a:lnTo>
                  <a:lnTo>
                    <a:pt x="554583" y="415315"/>
                  </a:lnTo>
                  <a:lnTo>
                    <a:pt x="554583" y="359435"/>
                  </a:lnTo>
                  <a:close/>
                </a:path>
                <a:path w="1087120" h="431800">
                  <a:moveTo>
                    <a:pt x="1087018" y="353047"/>
                  </a:moveTo>
                  <a:lnTo>
                    <a:pt x="1056233" y="353047"/>
                  </a:lnTo>
                  <a:lnTo>
                    <a:pt x="1048969" y="330987"/>
                  </a:lnTo>
                  <a:lnTo>
                    <a:pt x="1028357" y="268274"/>
                  </a:lnTo>
                  <a:lnTo>
                    <a:pt x="968781" y="87109"/>
                  </a:lnTo>
                  <a:lnTo>
                    <a:pt x="948245" y="24650"/>
                  </a:lnTo>
                  <a:lnTo>
                    <a:pt x="948245" y="268274"/>
                  </a:lnTo>
                  <a:lnTo>
                    <a:pt x="840232" y="268274"/>
                  </a:lnTo>
                  <a:lnTo>
                    <a:pt x="894803" y="87109"/>
                  </a:lnTo>
                  <a:lnTo>
                    <a:pt x="948245" y="268274"/>
                  </a:lnTo>
                  <a:lnTo>
                    <a:pt x="948245" y="24650"/>
                  </a:lnTo>
                  <a:lnTo>
                    <a:pt x="943584" y="10464"/>
                  </a:lnTo>
                  <a:lnTo>
                    <a:pt x="845451" y="10464"/>
                  </a:lnTo>
                  <a:lnTo>
                    <a:pt x="732167" y="351980"/>
                  </a:lnTo>
                  <a:lnTo>
                    <a:pt x="713371" y="351980"/>
                  </a:lnTo>
                  <a:lnTo>
                    <a:pt x="697115" y="349999"/>
                  </a:lnTo>
                  <a:lnTo>
                    <a:pt x="685711" y="343992"/>
                  </a:lnTo>
                  <a:lnTo>
                    <a:pt x="678992" y="333844"/>
                  </a:lnTo>
                  <a:lnTo>
                    <a:pt x="676795" y="319468"/>
                  </a:lnTo>
                  <a:lnTo>
                    <a:pt x="676795" y="151028"/>
                  </a:lnTo>
                  <a:lnTo>
                    <a:pt x="737755" y="151028"/>
                  </a:lnTo>
                  <a:lnTo>
                    <a:pt x="737755" y="90627"/>
                  </a:lnTo>
                  <a:lnTo>
                    <a:pt x="676795" y="90627"/>
                  </a:lnTo>
                  <a:lnTo>
                    <a:pt x="676795" y="8864"/>
                  </a:lnTo>
                  <a:lnTo>
                    <a:pt x="601306" y="8864"/>
                  </a:lnTo>
                  <a:lnTo>
                    <a:pt x="601306" y="90627"/>
                  </a:lnTo>
                  <a:lnTo>
                    <a:pt x="562394" y="90627"/>
                  </a:lnTo>
                  <a:lnTo>
                    <a:pt x="562394" y="151028"/>
                  </a:lnTo>
                  <a:lnTo>
                    <a:pt x="600722" y="151028"/>
                  </a:lnTo>
                  <a:lnTo>
                    <a:pt x="600722" y="363499"/>
                  </a:lnTo>
                  <a:lnTo>
                    <a:pt x="603161" y="382993"/>
                  </a:lnTo>
                  <a:lnTo>
                    <a:pt x="609866" y="397738"/>
                  </a:lnTo>
                  <a:lnTo>
                    <a:pt x="619925" y="408432"/>
                  </a:lnTo>
                  <a:lnTo>
                    <a:pt x="632409" y="415709"/>
                  </a:lnTo>
                  <a:lnTo>
                    <a:pt x="796759" y="415709"/>
                  </a:lnTo>
                  <a:lnTo>
                    <a:pt x="815911" y="351980"/>
                  </a:lnTo>
                  <a:lnTo>
                    <a:pt x="822223" y="330987"/>
                  </a:lnTo>
                  <a:lnTo>
                    <a:pt x="966228" y="330987"/>
                  </a:lnTo>
                  <a:lnTo>
                    <a:pt x="991704" y="415709"/>
                  </a:lnTo>
                  <a:lnTo>
                    <a:pt x="1056424" y="415709"/>
                  </a:lnTo>
                  <a:lnTo>
                    <a:pt x="1087018" y="3530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64600" y="2951999"/>
              <a:ext cx="837565" cy="3365500"/>
            </a:xfrm>
            <a:custGeom>
              <a:avLst/>
              <a:gdLst/>
              <a:ahLst/>
              <a:cxnLst/>
              <a:rect l="l" t="t" r="r" b="b"/>
              <a:pathLst>
                <a:path w="837565" h="3365500">
                  <a:moveTo>
                    <a:pt x="837336" y="0"/>
                  </a:moveTo>
                  <a:lnTo>
                    <a:pt x="0" y="0"/>
                  </a:lnTo>
                  <a:lnTo>
                    <a:pt x="0" y="3365106"/>
                  </a:lnTo>
                  <a:lnTo>
                    <a:pt x="477342" y="3365106"/>
                  </a:lnTo>
                  <a:lnTo>
                    <a:pt x="526191" y="3361819"/>
                  </a:lnTo>
                  <a:lnTo>
                    <a:pt x="573042" y="3352245"/>
                  </a:lnTo>
                  <a:lnTo>
                    <a:pt x="617467" y="3336814"/>
                  </a:lnTo>
                  <a:lnTo>
                    <a:pt x="659037" y="3315953"/>
                  </a:lnTo>
                  <a:lnTo>
                    <a:pt x="697323" y="3290091"/>
                  </a:lnTo>
                  <a:lnTo>
                    <a:pt x="731896" y="3259659"/>
                  </a:lnTo>
                  <a:lnTo>
                    <a:pt x="762326" y="3225085"/>
                  </a:lnTo>
                  <a:lnTo>
                    <a:pt x="788186" y="3186798"/>
                  </a:lnTo>
                  <a:lnTo>
                    <a:pt x="809046" y="3145227"/>
                  </a:lnTo>
                  <a:lnTo>
                    <a:pt x="824477" y="3100800"/>
                  </a:lnTo>
                  <a:lnTo>
                    <a:pt x="834050" y="3053948"/>
                  </a:lnTo>
                  <a:lnTo>
                    <a:pt x="837336" y="3005099"/>
                  </a:lnTo>
                  <a:lnTo>
                    <a:pt x="837336" y="0"/>
                  </a:lnTo>
                  <a:close/>
                </a:path>
              </a:pathLst>
            </a:custGeom>
            <a:solidFill>
              <a:srgbClr val="81CA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4606" y="2951999"/>
              <a:ext cx="5148580" cy="3365500"/>
            </a:xfrm>
            <a:custGeom>
              <a:avLst/>
              <a:gdLst/>
              <a:ahLst/>
              <a:cxnLst/>
              <a:rect l="l" t="t" r="r" b="b"/>
              <a:pathLst>
                <a:path w="5148580" h="3365500">
                  <a:moveTo>
                    <a:pt x="5147995" y="0"/>
                  </a:moveTo>
                  <a:lnTo>
                    <a:pt x="359994" y="0"/>
                  </a:lnTo>
                  <a:lnTo>
                    <a:pt x="311145" y="3286"/>
                  </a:lnTo>
                  <a:lnTo>
                    <a:pt x="264293" y="12859"/>
                  </a:lnTo>
                  <a:lnTo>
                    <a:pt x="219868" y="28290"/>
                  </a:lnTo>
                  <a:lnTo>
                    <a:pt x="178298" y="49149"/>
                  </a:lnTo>
                  <a:lnTo>
                    <a:pt x="140012" y="75009"/>
                  </a:lnTo>
                  <a:lnTo>
                    <a:pt x="105440" y="105440"/>
                  </a:lnTo>
                  <a:lnTo>
                    <a:pt x="75009" y="140012"/>
                  </a:lnTo>
                  <a:lnTo>
                    <a:pt x="49149" y="178298"/>
                  </a:lnTo>
                  <a:lnTo>
                    <a:pt x="28290" y="219868"/>
                  </a:lnTo>
                  <a:lnTo>
                    <a:pt x="12859" y="264293"/>
                  </a:lnTo>
                  <a:lnTo>
                    <a:pt x="3286" y="311145"/>
                  </a:lnTo>
                  <a:lnTo>
                    <a:pt x="0" y="359994"/>
                  </a:lnTo>
                  <a:lnTo>
                    <a:pt x="0" y="3365106"/>
                  </a:lnTo>
                  <a:lnTo>
                    <a:pt x="5147995" y="3365106"/>
                  </a:lnTo>
                  <a:lnTo>
                    <a:pt x="5147995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04276" y="4840446"/>
              <a:ext cx="2998953" cy="65382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394591" y="3864838"/>
              <a:ext cx="2698115" cy="666750"/>
            </a:xfrm>
            <a:custGeom>
              <a:avLst/>
              <a:gdLst/>
              <a:ahLst/>
              <a:cxnLst/>
              <a:rect l="l" t="t" r="r" b="b"/>
              <a:pathLst>
                <a:path w="2698115" h="666750">
                  <a:moveTo>
                    <a:pt x="234696" y="398145"/>
                  </a:moveTo>
                  <a:lnTo>
                    <a:pt x="0" y="398145"/>
                  </a:lnTo>
                  <a:lnTo>
                    <a:pt x="0" y="444627"/>
                  </a:lnTo>
                  <a:lnTo>
                    <a:pt x="87630" y="444627"/>
                  </a:lnTo>
                  <a:lnTo>
                    <a:pt x="87630" y="661035"/>
                  </a:lnTo>
                  <a:lnTo>
                    <a:pt x="147066" y="661035"/>
                  </a:lnTo>
                  <a:lnTo>
                    <a:pt x="147066" y="444627"/>
                  </a:lnTo>
                  <a:lnTo>
                    <a:pt x="234696" y="444627"/>
                  </a:lnTo>
                  <a:lnTo>
                    <a:pt x="234696" y="398145"/>
                  </a:lnTo>
                  <a:close/>
                </a:path>
                <a:path w="2698115" h="666750">
                  <a:moveTo>
                    <a:pt x="376809" y="17145"/>
                  </a:moveTo>
                  <a:lnTo>
                    <a:pt x="315468" y="17145"/>
                  </a:lnTo>
                  <a:lnTo>
                    <a:pt x="272415" y="235458"/>
                  </a:lnTo>
                  <a:lnTo>
                    <a:pt x="241312" y="67056"/>
                  </a:lnTo>
                  <a:lnTo>
                    <a:pt x="232791" y="20955"/>
                  </a:lnTo>
                  <a:lnTo>
                    <a:pt x="147828" y="20955"/>
                  </a:lnTo>
                  <a:lnTo>
                    <a:pt x="107061" y="233553"/>
                  </a:lnTo>
                  <a:lnTo>
                    <a:pt x="66675" y="17145"/>
                  </a:lnTo>
                  <a:lnTo>
                    <a:pt x="2667" y="17145"/>
                  </a:lnTo>
                  <a:lnTo>
                    <a:pt x="67437" y="280035"/>
                  </a:lnTo>
                  <a:lnTo>
                    <a:pt x="147066" y="280035"/>
                  </a:lnTo>
                  <a:lnTo>
                    <a:pt x="156298" y="233553"/>
                  </a:lnTo>
                  <a:lnTo>
                    <a:pt x="189357" y="67056"/>
                  </a:lnTo>
                  <a:lnTo>
                    <a:pt x="228981" y="280035"/>
                  </a:lnTo>
                  <a:lnTo>
                    <a:pt x="308229" y="280035"/>
                  </a:lnTo>
                  <a:lnTo>
                    <a:pt x="319862" y="235458"/>
                  </a:lnTo>
                  <a:lnTo>
                    <a:pt x="376809" y="17145"/>
                  </a:lnTo>
                  <a:close/>
                </a:path>
                <a:path w="2698115" h="666750">
                  <a:moveTo>
                    <a:pt x="424053" y="555879"/>
                  </a:moveTo>
                  <a:lnTo>
                    <a:pt x="421055" y="537210"/>
                  </a:lnTo>
                  <a:lnTo>
                    <a:pt x="417804" y="516915"/>
                  </a:lnTo>
                  <a:lnTo>
                    <a:pt x="404736" y="493776"/>
                  </a:lnTo>
                  <a:lnTo>
                    <a:pt x="399199" y="483958"/>
                  </a:lnTo>
                  <a:lnTo>
                    <a:pt x="368439" y="461149"/>
                  </a:lnTo>
                  <a:lnTo>
                    <a:pt x="361950" y="459854"/>
                  </a:lnTo>
                  <a:lnTo>
                    <a:pt x="361950" y="537210"/>
                  </a:lnTo>
                  <a:lnTo>
                    <a:pt x="281940" y="537210"/>
                  </a:lnTo>
                  <a:lnTo>
                    <a:pt x="287464" y="517728"/>
                  </a:lnTo>
                  <a:lnTo>
                    <a:pt x="296367" y="504202"/>
                  </a:lnTo>
                  <a:lnTo>
                    <a:pt x="308356" y="496328"/>
                  </a:lnTo>
                  <a:lnTo>
                    <a:pt x="323088" y="493776"/>
                  </a:lnTo>
                  <a:lnTo>
                    <a:pt x="337997" y="496544"/>
                  </a:lnTo>
                  <a:lnTo>
                    <a:pt x="349516" y="504774"/>
                  </a:lnTo>
                  <a:lnTo>
                    <a:pt x="357543" y="518363"/>
                  </a:lnTo>
                  <a:lnTo>
                    <a:pt x="361950" y="537210"/>
                  </a:lnTo>
                  <a:lnTo>
                    <a:pt x="361950" y="459854"/>
                  </a:lnTo>
                  <a:lnTo>
                    <a:pt x="282155" y="460844"/>
                  </a:lnTo>
                  <a:lnTo>
                    <a:pt x="249034" y="483489"/>
                  </a:lnTo>
                  <a:lnTo>
                    <a:pt x="227977" y="517563"/>
                  </a:lnTo>
                  <a:lnTo>
                    <a:pt x="220599" y="560070"/>
                  </a:lnTo>
                  <a:lnTo>
                    <a:pt x="228447" y="606894"/>
                  </a:lnTo>
                  <a:lnTo>
                    <a:pt x="249986" y="640080"/>
                  </a:lnTo>
                  <a:lnTo>
                    <a:pt x="282155" y="659828"/>
                  </a:lnTo>
                  <a:lnTo>
                    <a:pt x="321945" y="666369"/>
                  </a:lnTo>
                  <a:lnTo>
                    <a:pt x="356704" y="661771"/>
                  </a:lnTo>
                  <a:lnTo>
                    <a:pt x="385711" y="648131"/>
                  </a:lnTo>
                  <a:lnTo>
                    <a:pt x="407504" y="625703"/>
                  </a:lnTo>
                  <a:lnTo>
                    <a:pt x="407720" y="625221"/>
                  </a:lnTo>
                  <a:lnTo>
                    <a:pt x="420624" y="594741"/>
                  </a:lnTo>
                  <a:lnTo>
                    <a:pt x="361569" y="594741"/>
                  </a:lnTo>
                  <a:lnTo>
                    <a:pt x="357060" y="607542"/>
                  </a:lnTo>
                  <a:lnTo>
                    <a:pt x="348907" y="617118"/>
                  </a:lnTo>
                  <a:lnTo>
                    <a:pt x="337464" y="623138"/>
                  </a:lnTo>
                  <a:lnTo>
                    <a:pt x="323088" y="625221"/>
                  </a:lnTo>
                  <a:lnTo>
                    <a:pt x="307416" y="622833"/>
                  </a:lnTo>
                  <a:lnTo>
                    <a:pt x="294614" y="614641"/>
                  </a:lnTo>
                  <a:lnTo>
                    <a:pt x="285369" y="599186"/>
                  </a:lnTo>
                  <a:lnTo>
                    <a:pt x="280416" y="574929"/>
                  </a:lnTo>
                  <a:lnTo>
                    <a:pt x="422910" y="574929"/>
                  </a:lnTo>
                  <a:lnTo>
                    <a:pt x="423672" y="567690"/>
                  </a:lnTo>
                  <a:lnTo>
                    <a:pt x="424053" y="561213"/>
                  </a:lnTo>
                  <a:lnTo>
                    <a:pt x="424053" y="555879"/>
                  </a:lnTo>
                  <a:close/>
                </a:path>
                <a:path w="2698115" h="666750">
                  <a:moveTo>
                    <a:pt x="578358" y="174879"/>
                  </a:moveTo>
                  <a:lnTo>
                    <a:pt x="575360" y="156210"/>
                  </a:lnTo>
                  <a:lnTo>
                    <a:pt x="572109" y="135915"/>
                  </a:lnTo>
                  <a:lnTo>
                    <a:pt x="559041" y="112776"/>
                  </a:lnTo>
                  <a:lnTo>
                    <a:pt x="553504" y="102958"/>
                  </a:lnTo>
                  <a:lnTo>
                    <a:pt x="522744" y="80149"/>
                  </a:lnTo>
                  <a:lnTo>
                    <a:pt x="516255" y="78854"/>
                  </a:lnTo>
                  <a:lnTo>
                    <a:pt x="516255" y="156210"/>
                  </a:lnTo>
                  <a:lnTo>
                    <a:pt x="436245" y="156210"/>
                  </a:lnTo>
                  <a:lnTo>
                    <a:pt x="441769" y="136728"/>
                  </a:lnTo>
                  <a:lnTo>
                    <a:pt x="450672" y="123202"/>
                  </a:lnTo>
                  <a:lnTo>
                    <a:pt x="462661" y="115328"/>
                  </a:lnTo>
                  <a:lnTo>
                    <a:pt x="477393" y="112776"/>
                  </a:lnTo>
                  <a:lnTo>
                    <a:pt x="492302" y="115544"/>
                  </a:lnTo>
                  <a:lnTo>
                    <a:pt x="503821" y="123774"/>
                  </a:lnTo>
                  <a:lnTo>
                    <a:pt x="511848" y="137363"/>
                  </a:lnTo>
                  <a:lnTo>
                    <a:pt x="516255" y="156210"/>
                  </a:lnTo>
                  <a:lnTo>
                    <a:pt x="516255" y="78854"/>
                  </a:lnTo>
                  <a:lnTo>
                    <a:pt x="436473" y="79844"/>
                  </a:lnTo>
                  <a:lnTo>
                    <a:pt x="403339" y="102489"/>
                  </a:lnTo>
                  <a:lnTo>
                    <a:pt x="382282" y="136563"/>
                  </a:lnTo>
                  <a:lnTo>
                    <a:pt x="374904" y="179070"/>
                  </a:lnTo>
                  <a:lnTo>
                    <a:pt x="382752" y="225894"/>
                  </a:lnTo>
                  <a:lnTo>
                    <a:pt x="404291" y="259080"/>
                  </a:lnTo>
                  <a:lnTo>
                    <a:pt x="436473" y="278828"/>
                  </a:lnTo>
                  <a:lnTo>
                    <a:pt x="476250" y="285369"/>
                  </a:lnTo>
                  <a:lnTo>
                    <a:pt x="511009" y="280771"/>
                  </a:lnTo>
                  <a:lnTo>
                    <a:pt x="540016" y="267131"/>
                  </a:lnTo>
                  <a:lnTo>
                    <a:pt x="561822" y="244703"/>
                  </a:lnTo>
                  <a:lnTo>
                    <a:pt x="562025" y="244221"/>
                  </a:lnTo>
                  <a:lnTo>
                    <a:pt x="574929" y="213741"/>
                  </a:lnTo>
                  <a:lnTo>
                    <a:pt x="515874" y="213741"/>
                  </a:lnTo>
                  <a:lnTo>
                    <a:pt x="511365" y="226542"/>
                  </a:lnTo>
                  <a:lnTo>
                    <a:pt x="503212" y="236118"/>
                  </a:lnTo>
                  <a:lnTo>
                    <a:pt x="491769" y="242138"/>
                  </a:lnTo>
                  <a:lnTo>
                    <a:pt x="477393" y="244221"/>
                  </a:lnTo>
                  <a:lnTo>
                    <a:pt x="461721" y="241833"/>
                  </a:lnTo>
                  <a:lnTo>
                    <a:pt x="448919" y="233641"/>
                  </a:lnTo>
                  <a:lnTo>
                    <a:pt x="439674" y="218186"/>
                  </a:lnTo>
                  <a:lnTo>
                    <a:pt x="434721" y="193929"/>
                  </a:lnTo>
                  <a:lnTo>
                    <a:pt x="577215" y="193929"/>
                  </a:lnTo>
                  <a:lnTo>
                    <a:pt x="577977" y="186690"/>
                  </a:lnTo>
                  <a:lnTo>
                    <a:pt x="578358" y="180213"/>
                  </a:lnTo>
                  <a:lnTo>
                    <a:pt x="578358" y="174879"/>
                  </a:lnTo>
                  <a:close/>
                </a:path>
                <a:path w="2698115" h="666750">
                  <a:moveTo>
                    <a:pt x="643509" y="533019"/>
                  </a:moveTo>
                  <a:lnTo>
                    <a:pt x="635381" y="501332"/>
                  </a:lnTo>
                  <a:lnTo>
                    <a:pt x="629704" y="493776"/>
                  </a:lnTo>
                  <a:lnTo>
                    <a:pt x="616216" y="475818"/>
                  </a:lnTo>
                  <a:lnTo>
                    <a:pt x="586981" y="458812"/>
                  </a:lnTo>
                  <a:lnTo>
                    <a:pt x="548640" y="452628"/>
                  </a:lnTo>
                  <a:lnTo>
                    <a:pt x="508114" y="459790"/>
                  </a:lnTo>
                  <a:lnTo>
                    <a:pt x="475056" y="480771"/>
                  </a:lnTo>
                  <a:lnTo>
                    <a:pt x="452793" y="514832"/>
                  </a:lnTo>
                  <a:lnTo>
                    <a:pt x="444627" y="561213"/>
                  </a:lnTo>
                  <a:lnTo>
                    <a:pt x="452170" y="606742"/>
                  </a:lnTo>
                  <a:lnTo>
                    <a:pt x="473011" y="639648"/>
                  </a:lnTo>
                  <a:lnTo>
                    <a:pt x="504418" y="659638"/>
                  </a:lnTo>
                  <a:lnTo>
                    <a:pt x="543687" y="666369"/>
                  </a:lnTo>
                  <a:lnTo>
                    <a:pt x="580504" y="661466"/>
                  </a:lnTo>
                  <a:lnTo>
                    <a:pt x="610463" y="646836"/>
                  </a:lnTo>
                  <a:lnTo>
                    <a:pt x="629691" y="625221"/>
                  </a:lnTo>
                  <a:lnTo>
                    <a:pt x="631990" y="622642"/>
                  </a:lnTo>
                  <a:lnTo>
                    <a:pt x="643509" y="589026"/>
                  </a:lnTo>
                  <a:lnTo>
                    <a:pt x="584454" y="589026"/>
                  </a:lnTo>
                  <a:lnTo>
                    <a:pt x="579259" y="604647"/>
                  </a:lnTo>
                  <a:lnTo>
                    <a:pt x="570928" y="615975"/>
                  </a:lnTo>
                  <a:lnTo>
                    <a:pt x="560019" y="622884"/>
                  </a:lnTo>
                  <a:lnTo>
                    <a:pt x="547116" y="625221"/>
                  </a:lnTo>
                  <a:lnTo>
                    <a:pt x="530237" y="621271"/>
                  </a:lnTo>
                  <a:lnTo>
                    <a:pt x="517258" y="609028"/>
                  </a:lnTo>
                  <a:lnTo>
                    <a:pt x="508914" y="587933"/>
                  </a:lnTo>
                  <a:lnTo>
                    <a:pt x="505968" y="557403"/>
                  </a:lnTo>
                  <a:lnTo>
                    <a:pt x="508863" y="529297"/>
                  </a:lnTo>
                  <a:lnTo>
                    <a:pt x="517118" y="509447"/>
                  </a:lnTo>
                  <a:lnTo>
                    <a:pt x="530085" y="497662"/>
                  </a:lnTo>
                  <a:lnTo>
                    <a:pt x="547116" y="493776"/>
                  </a:lnTo>
                  <a:lnTo>
                    <a:pt x="560844" y="495998"/>
                  </a:lnTo>
                  <a:lnTo>
                    <a:pt x="572020" y="502970"/>
                  </a:lnTo>
                  <a:lnTo>
                    <a:pt x="580288" y="515150"/>
                  </a:lnTo>
                  <a:lnTo>
                    <a:pt x="585216" y="533019"/>
                  </a:lnTo>
                  <a:lnTo>
                    <a:pt x="643509" y="533019"/>
                  </a:lnTo>
                  <a:close/>
                </a:path>
                <a:path w="2698115" h="666750">
                  <a:moveTo>
                    <a:pt x="693420" y="240792"/>
                  </a:moveTo>
                  <a:lnTo>
                    <a:pt x="669798" y="224028"/>
                  </a:lnTo>
                  <a:lnTo>
                    <a:pt x="669798" y="0"/>
                  </a:lnTo>
                  <a:lnTo>
                    <a:pt x="609981" y="0"/>
                  </a:lnTo>
                  <a:lnTo>
                    <a:pt x="610082" y="230365"/>
                  </a:lnTo>
                  <a:lnTo>
                    <a:pt x="624027" y="274599"/>
                  </a:lnTo>
                  <a:lnTo>
                    <a:pt x="657606" y="283464"/>
                  </a:lnTo>
                  <a:lnTo>
                    <a:pt x="667219" y="283324"/>
                  </a:lnTo>
                  <a:lnTo>
                    <a:pt x="676224" y="282943"/>
                  </a:lnTo>
                  <a:lnTo>
                    <a:pt x="684885" y="282333"/>
                  </a:lnTo>
                  <a:lnTo>
                    <a:pt x="693420" y="281559"/>
                  </a:lnTo>
                  <a:lnTo>
                    <a:pt x="693420" y="240792"/>
                  </a:lnTo>
                  <a:close/>
                </a:path>
                <a:path w="2698115" h="666750">
                  <a:moveTo>
                    <a:pt x="873252" y="661035"/>
                  </a:moveTo>
                  <a:lnTo>
                    <a:pt x="873125" y="533692"/>
                  </a:lnTo>
                  <a:lnTo>
                    <a:pt x="866851" y="493776"/>
                  </a:lnTo>
                  <a:lnTo>
                    <a:pt x="865695" y="489966"/>
                  </a:lnTo>
                  <a:lnTo>
                    <a:pt x="864171" y="484936"/>
                  </a:lnTo>
                  <a:lnTo>
                    <a:pt x="849630" y="467347"/>
                  </a:lnTo>
                  <a:lnTo>
                    <a:pt x="827951" y="456399"/>
                  </a:lnTo>
                  <a:lnTo>
                    <a:pt x="799338" y="452628"/>
                  </a:lnTo>
                  <a:lnTo>
                    <a:pt x="785850" y="453364"/>
                  </a:lnTo>
                  <a:lnTo>
                    <a:pt x="773722" y="455676"/>
                  </a:lnTo>
                  <a:lnTo>
                    <a:pt x="762584" y="459701"/>
                  </a:lnTo>
                  <a:lnTo>
                    <a:pt x="752094" y="465582"/>
                  </a:lnTo>
                  <a:lnTo>
                    <a:pt x="735330" y="489966"/>
                  </a:lnTo>
                  <a:lnTo>
                    <a:pt x="735330" y="379095"/>
                  </a:lnTo>
                  <a:lnTo>
                    <a:pt x="675513" y="379095"/>
                  </a:lnTo>
                  <a:lnTo>
                    <a:pt x="675513" y="661035"/>
                  </a:lnTo>
                  <a:lnTo>
                    <a:pt x="735330" y="661035"/>
                  </a:lnTo>
                  <a:lnTo>
                    <a:pt x="735330" y="566928"/>
                  </a:lnTo>
                  <a:lnTo>
                    <a:pt x="738441" y="533692"/>
                  </a:lnTo>
                  <a:lnTo>
                    <a:pt x="747052" y="511060"/>
                  </a:lnTo>
                  <a:lnTo>
                    <a:pt x="760082" y="498081"/>
                  </a:lnTo>
                  <a:lnTo>
                    <a:pt x="776478" y="493776"/>
                  </a:lnTo>
                  <a:lnTo>
                    <a:pt x="791730" y="496125"/>
                  </a:lnTo>
                  <a:lnTo>
                    <a:pt x="813117" y="535000"/>
                  </a:lnTo>
                  <a:lnTo>
                    <a:pt x="813435" y="661035"/>
                  </a:lnTo>
                  <a:lnTo>
                    <a:pt x="873252" y="661035"/>
                  </a:lnTo>
                  <a:close/>
                </a:path>
                <a:path w="2698115" h="666750">
                  <a:moveTo>
                    <a:pt x="908685" y="152019"/>
                  </a:moveTo>
                  <a:lnTo>
                    <a:pt x="900557" y="120332"/>
                  </a:lnTo>
                  <a:lnTo>
                    <a:pt x="894880" y="112776"/>
                  </a:lnTo>
                  <a:lnTo>
                    <a:pt x="881392" y="94818"/>
                  </a:lnTo>
                  <a:lnTo>
                    <a:pt x="852157" y="77812"/>
                  </a:lnTo>
                  <a:lnTo>
                    <a:pt x="813816" y="71628"/>
                  </a:lnTo>
                  <a:lnTo>
                    <a:pt x="773290" y="78790"/>
                  </a:lnTo>
                  <a:lnTo>
                    <a:pt x="740232" y="99771"/>
                  </a:lnTo>
                  <a:lnTo>
                    <a:pt x="717969" y="133832"/>
                  </a:lnTo>
                  <a:lnTo>
                    <a:pt x="709803" y="180213"/>
                  </a:lnTo>
                  <a:lnTo>
                    <a:pt x="717359" y="225742"/>
                  </a:lnTo>
                  <a:lnTo>
                    <a:pt x="738187" y="258648"/>
                  </a:lnTo>
                  <a:lnTo>
                    <a:pt x="769594" y="278638"/>
                  </a:lnTo>
                  <a:lnTo>
                    <a:pt x="808863" y="285369"/>
                  </a:lnTo>
                  <a:lnTo>
                    <a:pt x="845680" y="280466"/>
                  </a:lnTo>
                  <a:lnTo>
                    <a:pt x="875639" y="265836"/>
                  </a:lnTo>
                  <a:lnTo>
                    <a:pt x="894880" y="244221"/>
                  </a:lnTo>
                  <a:lnTo>
                    <a:pt x="897166" y="241642"/>
                  </a:lnTo>
                  <a:lnTo>
                    <a:pt x="908685" y="208026"/>
                  </a:lnTo>
                  <a:lnTo>
                    <a:pt x="849630" y="208026"/>
                  </a:lnTo>
                  <a:lnTo>
                    <a:pt x="844435" y="223647"/>
                  </a:lnTo>
                  <a:lnTo>
                    <a:pt x="836104" y="234975"/>
                  </a:lnTo>
                  <a:lnTo>
                    <a:pt x="825195" y="241884"/>
                  </a:lnTo>
                  <a:lnTo>
                    <a:pt x="812292" y="244221"/>
                  </a:lnTo>
                  <a:lnTo>
                    <a:pt x="795413" y="240271"/>
                  </a:lnTo>
                  <a:lnTo>
                    <a:pt x="782434" y="228028"/>
                  </a:lnTo>
                  <a:lnTo>
                    <a:pt x="774090" y="206933"/>
                  </a:lnTo>
                  <a:lnTo>
                    <a:pt x="771144" y="176403"/>
                  </a:lnTo>
                  <a:lnTo>
                    <a:pt x="774039" y="148297"/>
                  </a:lnTo>
                  <a:lnTo>
                    <a:pt x="782294" y="128447"/>
                  </a:lnTo>
                  <a:lnTo>
                    <a:pt x="795261" y="116662"/>
                  </a:lnTo>
                  <a:lnTo>
                    <a:pt x="812292" y="112776"/>
                  </a:lnTo>
                  <a:lnTo>
                    <a:pt x="826020" y="114998"/>
                  </a:lnTo>
                  <a:lnTo>
                    <a:pt x="837196" y="121970"/>
                  </a:lnTo>
                  <a:lnTo>
                    <a:pt x="845464" y="134150"/>
                  </a:lnTo>
                  <a:lnTo>
                    <a:pt x="850392" y="152019"/>
                  </a:lnTo>
                  <a:lnTo>
                    <a:pt x="908685" y="152019"/>
                  </a:lnTo>
                  <a:close/>
                </a:path>
                <a:path w="2698115" h="666750">
                  <a:moveTo>
                    <a:pt x="1120902" y="610743"/>
                  </a:moveTo>
                  <a:lnTo>
                    <a:pt x="985647" y="610743"/>
                  </a:lnTo>
                  <a:lnTo>
                    <a:pt x="985647" y="398145"/>
                  </a:lnTo>
                  <a:lnTo>
                    <a:pt x="925830" y="398145"/>
                  </a:lnTo>
                  <a:lnTo>
                    <a:pt x="925830" y="661035"/>
                  </a:lnTo>
                  <a:lnTo>
                    <a:pt x="1120902" y="661035"/>
                  </a:lnTo>
                  <a:lnTo>
                    <a:pt x="1120902" y="610743"/>
                  </a:lnTo>
                  <a:close/>
                </a:path>
                <a:path w="2698115" h="666750">
                  <a:moveTo>
                    <a:pt x="1142238" y="178308"/>
                  </a:moveTo>
                  <a:lnTo>
                    <a:pt x="1134948" y="134962"/>
                  </a:lnTo>
                  <a:lnTo>
                    <a:pt x="1121067" y="112776"/>
                  </a:lnTo>
                  <a:lnTo>
                    <a:pt x="1113853" y="101244"/>
                  </a:lnTo>
                  <a:lnTo>
                    <a:pt x="1080516" y="79616"/>
                  </a:lnTo>
                  <a:lnTo>
                    <a:pt x="1080516" y="178308"/>
                  </a:lnTo>
                  <a:lnTo>
                    <a:pt x="1077404" y="206451"/>
                  </a:lnTo>
                  <a:lnTo>
                    <a:pt x="1068425" y="227126"/>
                  </a:lnTo>
                  <a:lnTo>
                    <a:pt x="1054163" y="239864"/>
                  </a:lnTo>
                  <a:lnTo>
                    <a:pt x="1035177" y="244221"/>
                  </a:lnTo>
                  <a:lnTo>
                    <a:pt x="1015974" y="239864"/>
                  </a:lnTo>
                  <a:lnTo>
                    <a:pt x="1001598" y="227126"/>
                  </a:lnTo>
                  <a:lnTo>
                    <a:pt x="992581" y="206451"/>
                  </a:lnTo>
                  <a:lnTo>
                    <a:pt x="989457" y="178308"/>
                  </a:lnTo>
                  <a:lnTo>
                    <a:pt x="992581" y="150228"/>
                  </a:lnTo>
                  <a:lnTo>
                    <a:pt x="1001598" y="129679"/>
                  </a:lnTo>
                  <a:lnTo>
                    <a:pt x="1015974" y="117068"/>
                  </a:lnTo>
                  <a:lnTo>
                    <a:pt x="1035177" y="112776"/>
                  </a:lnTo>
                  <a:lnTo>
                    <a:pt x="1054163" y="117068"/>
                  </a:lnTo>
                  <a:lnTo>
                    <a:pt x="1068425" y="129679"/>
                  </a:lnTo>
                  <a:lnTo>
                    <a:pt x="1077404" y="150228"/>
                  </a:lnTo>
                  <a:lnTo>
                    <a:pt x="1080516" y="178308"/>
                  </a:lnTo>
                  <a:lnTo>
                    <a:pt x="1080516" y="79616"/>
                  </a:lnTo>
                  <a:lnTo>
                    <a:pt x="1080198" y="79400"/>
                  </a:lnTo>
                  <a:lnTo>
                    <a:pt x="1035177" y="71628"/>
                  </a:lnTo>
                  <a:lnTo>
                    <a:pt x="990003" y="79400"/>
                  </a:lnTo>
                  <a:lnTo>
                    <a:pt x="956360" y="101244"/>
                  </a:lnTo>
                  <a:lnTo>
                    <a:pt x="935367" y="134962"/>
                  </a:lnTo>
                  <a:lnTo>
                    <a:pt x="928116" y="178308"/>
                  </a:lnTo>
                  <a:lnTo>
                    <a:pt x="935367" y="221716"/>
                  </a:lnTo>
                  <a:lnTo>
                    <a:pt x="956360" y="255549"/>
                  </a:lnTo>
                  <a:lnTo>
                    <a:pt x="990003" y="277533"/>
                  </a:lnTo>
                  <a:lnTo>
                    <a:pt x="1035177" y="285369"/>
                  </a:lnTo>
                  <a:lnTo>
                    <a:pt x="1080198" y="277533"/>
                  </a:lnTo>
                  <a:lnTo>
                    <a:pt x="1113853" y="255549"/>
                  </a:lnTo>
                  <a:lnTo>
                    <a:pt x="1120914" y="244221"/>
                  </a:lnTo>
                  <a:lnTo>
                    <a:pt x="1134948" y="221716"/>
                  </a:lnTo>
                  <a:lnTo>
                    <a:pt x="1142238" y="178308"/>
                  </a:lnTo>
                  <a:close/>
                </a:path>
                <a:path w="2698115" h="666750">
                  <a:moveTo>
                    <a:pt x="1210056" y="457962"/>
                  </a:moveTo>
                  <a:lnTo>
                    <a:pt x="1150239" y="457962"/>
                  </a:lnTo>
                  <a:lnTo>
                    <a:pt x="1150239" y="661035"/>
                  </a:lnTo>
                  <a:lnTo>
                    <a:pt x="1210056" y="661035"/>
                  </a:lnTo>
                  <a:lnTo>
                    <a:pt x="1210056" y="457962"/>
                  </a:lnTo>
                  <a:close/>
                </a:path>
                <a:path w="2698115" h="666750">
                  <a:moveTo>
                    <a:pt x="1211961" y="409575"/>
                  </a:moveTo>
                  <a:lnTo>
                    <a:pt x="1209636" y="397154"/>
                  </a:lnTo>
                  <a:lnTo>
                    <a:pt x="1203109" y="387667"/>
                  </a:lnTo>
                  <a:lnTo>
                    <a:pt x="1192999" y="381609"/>
                  </a:lnTo>
                  <a:lnTo>
                    <a:pt x="1179957" y="379476"/>
                  </a:lnTo>
                  <a:lnTo>
                    <a:pt x="1166977" y="381609"/>
                  </a:lnTo>
                  <a:lnTo>
                    <a:pt x="1157008" y="387667"/>
                  </a:lnTo>
                  <a:lnTo>
                    <a:pt x="1150594" y="397154"/>
                  </a:lnTo>
                  <a:lnTo>
                    <a:pt x="1148334" y="409575"/>
                  </a:lnTo>
                  <a:lnTo>
                    <a:pt x="1150594" y="422211"/>
                  </a:lnTo>
                  <a:lnTo>
                    <a:pt x="1157008" y="431812"/>
                  </a:lnTo>
                  <a:lnTo>
                    <a:pt x="1166977" y="437921"/>
                  </a:lnTo>
                  <a:lnTo>
                    <a:pt x="1179957" y="440055"/>
                  </a:lnTo>
                  <a:lnTo>
                    <a:pt x="1192999" y="437921"/>
                  </a:lnTo>
                  <a:lnTo>
                    <a:pt x="1203109" y="431812"/>
                  </a:lnTo>
                  <a:lnTo>
                    <a:pt x="1209636" y="422211"/>
                  </a:lnTo>
                  <a:lnTo>
                    <a:pt x="1211961" y="409575"/>
                  </a:lnTo>
                  <a:close/>
                </a:path>
                <a:path w="2698115" h="666750">
                  <a:moveTo>
                    <a:pt x="1457312" y="457962"/>
                  </a:moveTo>
                  <a:lnTo>
                    <a:pt x="1392542" y="457962"/>
                  </a:lnTo>
                  <a:lnTo>
                    <a:pt x="1346060" y="614934"/>
                  </a:lnTo>
                  <a:lnTo>
                    <a:pt x="1299197" y="457962"/>
                  </a:lnTo>
                  <a:lnTo>
                    <a:pt x="1232903" y="457962"/>
                  </a:lnTo>
                  <a:lnTo>
                    <a:pt x="1312532" y="661035"/>
                  </a:lnTo>
                  <a:lnTo>
                    <a:pt x="1378064" y="661035"/>
                  </a:lnTo>
                  <a:lnTo>
                    <a:pt x="1396060" y="614934"/>
                  </a:lnTo>
                  <a:lnTo>
                    <a:pt x="1457312" y="457962"/>
                  </a:lnTo>
                  <a:close/>
                </a:path>
                <a:path w="2698115" h="666750">
                  <a:moveTo>
                    <a:pt x="1488935" y="280035"/>
                  </a:moveTo>
                  <a:lnTo>
                    <a:pt x="1488808" y="147332"/>
                  </a:lnTo>
                  <a:lnTo>
                    <a:pt x="1483093" y="110871"/>
                  </a:lnTo>
                  <a:lnTo>
                    <a:pt x="1480261" y="102654"/>
                  </a:lnTo>
                  <a:lnTo>
                    <a:pt x="1466837" y="86537"/>
                  </a:lnTo>
                  <a:lnTo>
                    <a:pt x="1446847" y="75628"/>
                  </a:lnTo>
                  <a:lnTo>
                    <a:pt x="1420355" y="71628"/>
                  </a:lnTo>
                  <a:lnTo>
                    <a:pt x="1407515" y="72351"/>
                  </a:lnTo>
                  <a:lnTo>
                    <a:pt x="1396212" y="74536"/>
                  </a:lnTo>
                  <a:lnTo>
                    <a:pt x="1386116" y="78219"/>
                  </a:lnTo>
                  <a:lnTo>
                    <a:pt x="1376921" y="83439"/>
                  </a:lnTo>
                  <a:lnTo>
                    <a:pt x="1356347" y="110871"/>
                  </a:lnTo>
                  <a:lnTo>
                    <a:pt x="1355077" y="108585"/>
                  </a:lnTo>
                  <a:lnTo>
                    <a:pt x="1347698" y="95250"/>
                  </a:lnTo>
                  <a:lnTo>
                    <a:pt x="1334300" y="82816"/>
                  </a:lnTo>
                  <a:lnTo>
                    <a:pt x="1316113" y="74599"/>
                  </a:lnTo>
                  <a:lnTo>
                    <a:pt x="1293101" y="71628"/>
                  </a:lnTo>
                  <a:lnTo>
                    <a:pt x="1280096" y="72351"/>
                  </a:lnTo>
                  <a:lnTo>
                    <a:pt x="1268768" y="74536"/>
                  </a:lnTo>
                  <a:lnTo>
                    <a:pt x="1258658" y="78219"/>
                  </a:lnTo>
                  <a:lnTo>
                    <a:pt x="1249286" y="83439"/>
                  </a:lnTo>
                  <a:lnTo>
                    <a:pt x="1234046" y="108585"/>
                  </a:lnTo>
                  <a:lnTo>
                    <a:pt x="1234046" y="76962"/>
                  </a:lnTo>
                  <a:lnTo>
                    <a:pt x="1174229" y="76962"/>
                  </a:lnTo>
                  <a:lnTo>
                    <a:pt x="1174229" y="280035"/>
                  </a:lnTo>
                  <a:lnTo>
                    <a:pt x="1234046" y="280035"/>
                  </a:lnTo>
                  <a:lnTo>
                    <a:pt x="1234046" y="174498"/>
                  </a:lnTo>
                  <a:lnTo>
                    <a:pt x="1236129" y="147332"/>
                  </a:lnTo>
                  <a:lnTo>
                    <a:pt x="1242428" y="128066"/>
                  </a:lnTo>
                  <a:lnTo>
                    <a:pt x="1253020" y="116586"/>
                  </a:lnTo>
                  <a:lnTo>
                    <a:pt x="1267955" y="112776"/>
                  </a:lnTo>
                  <a:lnTo>
                    <a:pt x="1280845" y="114871"/>
                  </a:lnTo>
                  <a:lnTo>
                    <a:pt x="1301064" y="152222"/>
                  </a:lnTo>
                  <a:lnTo>
                    <a:pt x="1301864" y="280035"/>
                  </a:lnTo>
                  <a:lnTo>
                    <a:pt x="1361300" y="280035"/>
                  </a:lnTo>
                  <a:lnTo>
                    <a:pt x="1361300" y="174498"/>
                  </a:lnTo>
                  <a:lnTo>
                    <a:pt x="1363446" y="147332"/>
                  </a:lnTo>
                  <a:lnTo>
                    <a:pt x="1369872" y="128066"/>
                  </a:lnTo>
                  <a:lnTo>
                    <a:pt x="1380591" y="116586"/>
                  </a:lnTo>
                  <a:lnTo>
                    <a:pt x="1395590" y="112776"/>
                  </a:lnTo>
                  <a:lnTo>
                    <a:pt x="1408303" y="114871"/>
                  </a:lnTo>
                  <a:lnTo>
                    <a:pt x="1428318" y="152222"/>
                  </a:lnTo>
                  <a:lnTo>
                    <a:pt x="1429118" y="280035"/>
                  </a:lnTo>
                  <a:lnTo>
                    <a:pt x="1488935" y="280035"/>
                  </a:lnTo>
                  <a:close/>
                </a:path>
                <a:path w="2698115" h="666750">
                  <a:moveTo>
                    <a:pt x="1660766" y="555879"/>
                  </a:moveTo>
                  <a:lnTo>
                    <a:pt x="1657769" y="537210"/>
                  </a:lnTo>
                  <a:lnTo>
                    <a:pt x="1654517" y="516915"/>
                  </a:lnTo>
                  <a:lnTo>
                    <a:pt x="1641449" y="493776"/>
                  </a:lnTo>
                  <a:lnTo>
                    <a:pt x="1635912" y="483958"/>
                  </a:lnTo>
                  <a:lnTo>
                    <a:pt x="1605153" y="461149"/>
                  </a:lnTo>
                  <a:lnTo>
                    <a:pt x="1598663" y="459854"/>
                  </a:lnTo>
                  <a:lnTo>
                    <a:pt x="1598663" y="537210"/>
                  </a:lnTo>
                  <a:lnTo>
                    <a:pt x="1518653" y="537210"/>
                  </a:lnTo>
                  <a:lnTo>
                    <a:pt x="1524177" y="517728"/>
                  </a:lnTo>
                  <a:lnTo>
                    <a:pt x="1533080" y="504202"/>
                  </a:lnTo>
                  <a:lnTo>
                    <a:pt x="1545069" y="496328"/>
                  </a:lnTo>
                  <a:lnTo>
                    <a:pt x="1559801" y="493776"/>
                  </a:lnTo>
                  <a:lnTo>
                    <a:pt x="1574711" y="496544"/>
                  </a:lnTo>
                  <a:lnTo>
                    <a:pt x="1586230" y="504774"/>
                  </a:lnTo>
                  <a:lnTo>
                    <a:pt x="1594256" y="518363"/>
                  </a:lnTo>
                  <a:lnTo>
                    <a:pt x="1598663" y="537210"/>
                  </a:lnTo>
                  <a:lnTo>
                    <a:pt x="1598663" y="459854"/>
                  </a:lnTo>
                  <a:lnTo>
                    <a:pt x="1518869" y="460844"/>
                  </a:lnTo>
                  <a:lnTo>
                    <a:pt x="1485747" y="483489"/>
                  </a:lnTo>
                  <a:lnTo>
                    <a:pt x="1464691" y="517563"/>
                  </a:lnTo>
                  <a:lnTo>
                    <a:pt x="1457312" y="560070"/>
                  </a:lnTo>
                  <a:lnTo>
                    <a:pt x="1465160" y="606894"/>
                  </a:lnTo>
                  <a:lnTo>
                    <a:pt x="1486700" y="640080"/>
                  </a:lnTo>
                  <a:lnTo>
                    <a:pt x="1518869" y="659828"/>
                  </a:lnTo>
                  <a:lnTo>
                    <a:pt x="1558658" y="666369"/>
                  </a:lnTo>
                  <a:lnTo>
                    <a:pt x="1593418" y="661771"/>
                  </a:lnTo>
                  <a:lnTo>
                    <a:pt x="1622425" y="648131"/>
                  </a:lnTo>
                  <a:lnTo>
                    <a:pt x="1644218" y="625703"/>
                  </a:lnTo>
                  <a:lnTo>
                    <a:pt x="1644434" y="625221"/>
                  </a:lnTo>
                  <a:lnTo>
                    <a:pt x="1657337" y="594741"/>
                  </a:lnTo>
                  <a:lnTo>
                    <a:pt x="1598282" y="594741"/>
                  </a:lnTo>
                  <a:lnTo>
                    <a:pt x="1593773" y="607542"/>
                  </a:lnTo>
                  <a:lnTo>
                    <a:pt x="1585620" y="617118"/>
                  </a:lnTo>
                  <a:lnTo>
                    <a:pt x="1574177" y="623138"/>
                  </a:lnTo>
                  <a:lnTo>
                    <a:pt x="1559801" y="625221"/>
                  </a:lnTo>
                  <a:lnTo>
                    <a:pt x="1544129" y="622833"/>
                  </a:lnTo>
                  <a:lnTo>
                    <a:pt x="1531327" y="614641"/>
                  </a:lnTo>
                  <a:lnTo>
                    <a:pt x="1522082" y="599186"/>
                  </a:lnTo>
                  <a:lnTo>
                    <a:pt x="1517129" y="574929"/>
                  </a:lnTo>
                  <a:lnTo>
                    <a:pt x="1659623" y="574929"/>
                  </a:lnTo>
                  <a:lnTo>
                    <a:pt x="1660385" y="567690"/>
                  </a:lnTo>
                  <a:lnTo>
                    <a:pt x="1660766" y="561213"/>
                  </a:lnTo>
                  <a:lnTo>
                    <a:pt x="1660766" y="555879"/>
                  </a:lnTo>
                  <a:close/>
                </a:path>
                <a:path w="2698115" h="666750">
                  <a:moveTo>
                    <a:pt x="1722488" y="174879"/>
                  </a:moveTo>
                  <a:lnTo>
                    <a:pt x="1719491" y="156210"/>
                  </a:lnTo>
                  <a:lnTo>
                    <a:pt x="1716239" y="135915"/>
                  </a:lnTo>
                  <a:lnTo>
                    <a:pt x="1703171" y="112776"/>
                  </a:lnTo>
                  <a:lnTo>
                    <a:pt x="1697634" y="102958"/>
                  </a:lnTo>
                  <a:lnTo>
                    <a:pt x="1666875" y="80149"/>
                  </a:lnTo>
                  <a:lnTo>
                    <a:pt x="1660385" y="78854"/>
                  </a:lnTo>
                  <a:lnTo>
                    <a:pt x="1660385" y="156210"/>
                  </a:lnTo>
                  <a:lnTo>
                    <a:pt x="1580375" y="156210"/>
                  </a:lnTo>
                  <a:lnTo>
                    <a:pt x="1585899" y="136728"/>
                  </a:lnTo>
                  <a:lnTo>
                    <a:pt x="1594802" y="123202"/>
                  </a:lnTo>
                  <a:lnTo>
                    <a:pt x="1606791" y="115328"/>
                  </a:lnTo>
                  <a:lnTo>
                    <a:pt x="1621523" y="112776"/>
                  </a:lnTo>
                  <a:lnTo>
                    <a:pt x="1636433" y="115544"/>
                  </a:lnTo>
                  <a:lnTo>
                    <a:pt x="1647952" y="123774"/>
                  </a:lnTo>
                  <a:lnTo>
                    <a:pt x="1655978" y="137363"/>
                  </a:lnTo>
                  <a:lnTo>
                    <a:pt x="1660385" y="156210"/>
                  </a:lnTo>
                  <a:lnTo>
                    <a:pt x="1660385" y="78854"/>
                  </a:lnTo>
                  <a:lnTo>
                    <a:pt x="1580603" y="79844"/>
                  </a:lnTo>
                  <a:lnTo>
                    <a:pt x="1547469" y="102489"/>
                  </a:lnTo>
                  <a:lnTo>
                    <a:pt x="1526413" y="136563"/>
                  </a:lnTo>
                  <a:lnTo>
                    <a:pt x="1519034" y="179070"/>
                  </a:lnTo>
                  <a:lnTo>
                    <a:pt x="1526882" y="225894"/>
                  </a:lnTo>
                  <a:lnTo>
                    <a:pt x="1548422" y="259080"/>
                  </a:lnTo>
                  <a:lnTo>
                    <a:pt x="1580603" y="278828"/>
                  </a:lnTo>
                  <a:lnTo>
                    <a:pt x="1620380" y="285369"/>
                  </a:lnTo>
                  <a:lnTo>
                    <a:pt x="1655140" y="280771"/>
                  </a:lnTo>
                  <a:lnTo>
                    <a:pt x="1684147" y="267131"/>
                  </a:lnTo>
                  <a:lnTo>
                    <a:pt x="1705952" y="244703"/>
                  </a:lnTo>
                  <a:lnTo>
                    <a:pt x="1706156" y="244221"/>
                  </a:lnTo>
                  <a:lnTo>
                    <a:pt x="1719059" y="213741"/>
                  </a:lnTo>
                  <a:lnTo>
                    <a:pt x="1660004" y="213741"/>
                  </a:lnTo>
                  <a:lnTo>
                    <a:pt x="1655495" y="226542"/>
                  </a:lnTo>
                  <a:lnTo>
                    <a:pt x="1647342" y="236118"/>
                  </a:lnTo>
                  <a:lnTo>
                    <a:pt x="1635899" y="242138"/>
                  </a:lnTo>
                  <a:lnTo>
                    <a:pt x="1621523" y="244221"/>
                  </a:lnTo>
                  <a:lnTo>
                    <a:pt x="1605851" y="241833"/>
                  </a:lnTo>
                  <a:lnTo>
                    <a:pt x="1593049" y="233641"/>
                  </a:lnTo>
                  <a:lnTo>
                    <a:pt x="1583804" y="218186"/>
                  </a:lnTo>
                  <a:lnTo>
                    <a:pt x="1578851" y="193929"/>
                  </a:lnTo>
                  <a:lnTo>
                    <a:pt x="1721345" y="193929"/>
                  </a:lnTo>
                  <a:lnTo>
                    <a:pt x="1722107" y="186690"/>
                  </a:lnTo>
                  <a:lnTo>
                    <a:pt x="1722488" y="180213"/>
                  </a:lnTo>
                  <a:lnTo>
                    <a:pt x="1722488" y="174879"/>
                  </a:lnTo>
                  <a:close/>
                </a:path>
                <a:path w="2698115" h="666750">
                  <a:moveTo>
                    <a:pt x="1941182" y="78486"/>
                  </a:moveTo>
                  <a:lnTo>
                    <a:pt x="1898129" y="78486"/>
                  </a:lnTo>
                  <a:lnTo>
                    <a:pt x="1898129" y="27432"/>
                  </a:lnTo>
                  <a:lnTo>
                    <a:pt x="1838312" y="27432"/>
                  </a:lnTo>
                  <a:lnTo>
                    <a:pt x="1838312" y="78486"/>
                  </a:lnTo>
                  <a:lnTo>
                    <a:pt x="1807451" y="78486"/>
                  </a:lnTo>
                  <a:lnTo>
                    <a:pt x="1807451" y="116586"/>
                  </a:lnTo>
                  <a:lnTo>
                    <a:pt x="1838312" y="116586"/>
                  </a:lnTo>
                  <a:lnTo>
                    <a:pt x="1838413" y="225793"/>
                  </a:lnTo>
                  <a:lnTo>
                    <a:pt x="1838642" y="233337"/>
                  </a:lnTo>
                  <a:lnTo>
                    <a:pt x="1853882" y="274027"/>
                  </a:lnTo>
                  <a:lnTo>
                    <a:pt x="1900415" y="284988"/>
                  </a:lnTo>
                  <a:lnTo>
                    <a:pt x="1909940" y="284784"/>
                  </a:lnTo>
                  <a:lnTo>
                    <a:pt x="1919185" y="284175"/>
                  </a:lnTo>
                  <a:lnTo>
                    <a:pt x="1928279" y="283222"/>
                  </a:lnTo>
                  <a:lnTo>
                    <a:pt x="1937372" y="281940"/>
                  </a:lnTo>
                  <a:lnTo>
                    <a:pt x="1937372" y="243916"/>
                  </a:lnTo>
                  <a:lnTo>
                    <a:pt x="1898510" y="220980"/>
                  </a:lnTo>
                  <a:lnTo>
                    <a:pt x="1898129" y="215646"/>
                  </a:lnTo>
                  <a:lnTo>
                    <a:pt x="1898129" y="116586"/>
                  </a:lnTo>
                  <a:lnTo>
                    <a:pt x="1941182" y="116586"/>
                  </a:lnTo>
                  <a:lnTo>
                    <a:pt x="1941182" y="78486"/>
                  </a:lnTo>
                  <a:close/>
                </a:path>
                <a:path w="2698115" h="666750">
                  <a:moveTo>
                    <a:pt x="1964042" y="469011"/>
                  </a:moveTo>
                  <a:lnTo>
                    <a:pt x="1940610" y="413092"/>
                  </a:lnTo>
                  <a:lnTo>
                    <a:pt x="1872602" y="392049"/>
                  </a:lnTo>
                  <a:lnTo>
                    <a:pt x="1831289" y="397878"/>
                  </a:lnTo>
                  <a:lnTo>
                    <a:pt x="1800161" y="414997"/>
                  </a:lnTo>
                  <a:lnTo>
                    <a:pt x="1779536" y="442836"/>
                  </a:lnTo>
                  <a:lnTo>
                    <a:pt x="1769732" y="480822"/>
                  </a:lnTo>
                  <a:lnTo>
                    <a:pt x="1769351" y="484632"/>
                  </a:lnTo>
                  <a:lnTo>
                    <a:pt x="1829168" y="484632"/>
                  </a:lnTo>
                  <a:lnTo>
                    <a:pt x="1829549" y="480822"/>
                  </a:lnTo>
                  <a:lnTo>
                    <a:pt x="1833295" y="461314"/>
                  </a:lnTo>
                  <a:lnTo>
                    <a:pt x="1840699" y="447382"/>
                  </a:lnTo>
                  <a:lnTo>
                    <a:pt x="1851952" y="439026"/>
                  </a:lnTo>
                  <a:lnTo>
                    <a:pt x="1867268" y="436245"/>
                  </a:lnTo>
                  <a:lnTo>
                    <a:pt x="1881733" y="438785"/>
                  </a:lnTo>
                  <a:lnTo>
                    <a:pt x="1892363" y="446011"/>
                  </a:lnTo>
                  <a:lnTo>
                    <a:pt x="1898929" y="457301"/>
                  </a:lnTo>
                  <a:lnTo>
                    <a:pt x="1901177" y="472059"/>
                  </a:lnTo>
                  <a:lnTo>
                    <a:pt x="1898459" y="490067"/>
                  </a:lnTo>
                  <a:lnTo>
                    <a:pt x="1889696" y="507822"/>
                  </a:lnTo>
                  <a:lnTo>
                    <a:pt x="1874012" y="527507"/>
                  </a:lnTo>
                  <a:lnTo>
                    <a:pt x="1850504" y="551307"/>
                  </a:lnTo>
                  <a:lnTo>
                    <a:pt x="1764779" y="633984"/>
                  </a:lnTo>
                  <a:lnTo>
                    <a:pt x="1764779" y="661035"/>
                  </a:lnTo>
                  <a:lnTo>
                    <a:pt x="1961756" y="661035"/>
                  </a:lnTo>
                  <a:lnTo>
                    <a:pt x="1961756" y="614172"/>
                  </a:lnTo>
                  <a:lnTo>
                    <a:pt x="1856981" y="614172"/>
                  </a:lnTo>
                  <a:lnTo>
                    <a:pt x="1899653" y="572643"/>
                  </a:lnTo>
                  <a:lnTo>
                    <a:pt x="1930450" y="540918"/>
                  </a:lnTo>
                  <a:lnTo>
                    <a:pt x="1950275" y="515112"/>
                  </a:lnTo>
                  <a:lnTo>
                    <a:pt x="1960892" y="492163"/>
                  </a:lnTo>
                  <a:lnTo>
                    <a:pt x="1964042" y="469011"/>
                  </a:lnTo>
                  <a:close/>
                </a:path>
                <a:path w="2698115" h="666750">
                  <a:moveTo>
                    <a:pt x="2169007" y="178308"/>
                  </a:moveTo>
                  <a:lnTo>
                    <a:pt x="2161717" y="134962"/>
                  </a:lnTo>
                  <a:lnTo>
                    <a:pt x="2147836" y="112776"/>
                  </a:lnTo>
                  <a:lnTo>
                    <a:pt x="2140623" y="101244"/>
                  </a:lnTo>
                  <a:lnTo>
                    <a:pt x="2107285" y="79616"/>
                  </a:lnTo>
                  <a:lnTo>
                    <a:pt x="2107285" y="178308"/>
                  </a:lnTo>
                  <a:lnTo>
                    <a:pt x="2104174" y="206451"/>
                  </a:lnTo>
                  <a:lnTo>
                    <a:pt x="2095195" y="227126"/>
                  </a:lnTo>
                  <a:lnTo>
                    <a:pt x="2080933" y="239864"/>
                  </a:lnTo>
                  <a:lnTo>
                    <a:pt x="2061946" y="244221"/>
                  </a:lnTo>
                  <a:lnTo>
                    <a:pt x="2042744" y="239864"/>
                  </a:lnTo>
                  <a:lnTo>
                    <a:pt x="2028367" y="227126"/>
                  </a:lnTo>
                  <a:lnTo>
                    <a:pt x="2019350" y="206451"/>
                  </a:lnTo>
                  <a:lnTo>
                    <a:pt x="2016226" y="178308"/>
                  </a:lnTo>
                  <a:lnTo>
                    <a:pt x="2019350" y="150228"/>
                  </a:lnTo>
                  <a:lnTo>
                    <a:pt x="2028367" y="129679"/>
                  </a:lnTo>
                  <a:lnTo>
                    <a:pt x="2042744" y="117068"/>
                  </a:lnTo>
                  <a:lnTo>
                    <a:pt x="2061946" y="112776"/>
                  </a:lnTo>
                  <a:lnTo>
                    <a:pt x="2080933" y="117068"/>
                  </a:lnTo>
                  <a:lnTo>
                    <a:pt x="2095195" y="129679"/>
                  </a:lnTo>
                  <a:lnTo>
                    <a:pt x="2104174" y="150228"/>
                  </a:lnTo>
                  <a:lnTo>
                    <a:pt x="2107285" y="178308"/>
                  </a:lnTo>
                  <a:lnTo>
                    <a:pt x="2107285" y="79616"/>
                  </a:lnTo>
                  <a:lnTo>
                    <a:pt x="2106968" y="79400"/>
                  </a:lnTo>
                  <a:lnTo>
                    <a:pt x="2061946" y="71628"/>
                  </a:lnTo>
                  <a:lnTo>
                    <a:pt x="2016772" y="79400"/>
                  </a:lnTo>
                  <a:lnTo>
                    <a:pt x="1983130" y="101244"/>
                  </a:lnTo>
                  <a:lnTo>
                    <a:pt x="1962137" y="134962"/>
                  </a:lnTo>
                  <a:lnTo>
                    <a:pt x="1954885" y="178308"/>
                  </a:lnTo>
                  <a:lnTo>
                    <a:pt x="1962137" y="221716"/>
                  </a:lnTo>
                  <a:lnTo>
                    <a:pt x="1983130" y="255549"/>
                  </a:lnTo>
                  <a:lnTo>
                    <a:pt x="2016772" y="277533"/>
                  </a:lnTo>
                  <a:lnTo>
                    <a:pt x="2061946" y="285369"/>
                  </a:lnTo>
                  <a:lnTo>
                    <a:pt x="2106968" y="277533"/>
                  </a:lnTo>
                  <a:lnTo>
                    <a:pt x="2140623" y="255549"/>
                  </a:lnTo>
                  <a:lnTo>
                    <a:pt x="2147684" y="244221"/>
                  </a:lnTo>
                  <a:lnTo>
                    <a:pt x="2161717" y="221716"/>
                  </a:lnTo>
                  <a:lnTo>
                    <a:pt x="2169007" y="178308"/>
                  </a:lnTo>
                  <a:close/>
                </a:path>
                <a:path w="2698115" h="666750">
                  <a:moveTo>
                    <a:pt x="2214359" y="529590"/>
                  </a:moveTo>
                  <a:lnTo>
                    <a:pt x="2208479" y="472211"/>
                  </a:lnTo>
                  <a:lnTo>
                    <a:pt x="2193302" y="437007"/>
                  </a:lnTo>
                  <a:lnTo>
                    <a:pt x="2157298" y="402183"/>
                  </a:lnTo>
                  <a:lnTo>
                    <a:pt x="2151494" y="401053"/>
                  </a:lnTo>
                  <a:lnTo>
                    <a:pt x="2151494" y="529590"/>
                  </a:lnTo>
                  <a:lnTo>
                    <a:pt x="2148903" y="571703"/>
                  </a:lnTo>
                  <a:lnTo>
                    <a:pt x="2141067" y="600456"/>
                  </a:lnTo>
                  <a:lnTo>
                    <a:pt x="2127872" y="616927"/>
                  </a:lnTo>
                  <a:lnTo>
                    <a:pt x="2109203" y="622173"/>
                  </a:lnTo>
                  <a:lnTo>
                    <a:pt x="2090547" y="616927"/>
                  </a:lnTo>
                  <a:lnTo>
                    <a:pt x="2077339" y="600456"/>
                  </a:lnTo>
                  <a:lnTo>
                    <a:pt x="2069503" y="571703"/>
                  </a:lnTo>
                  <a:lnTo>
                    <a:pt x="2066912" y="529590"/>
                  </a:lnTo>
                  <a:lnTo>
                    <a:pt x="2069503" y="487159"/>
                  </a:lnTo>
                  <a:lnTo>
                    <a:pt x="2077339" y="458431"/>
                  </a:lnTo>
                  <a:lnTo>
                    <a:pt x="2090547" y="442150"/>
                  </a:lnTo>
                  <a:lnTo>
                    <a:pt x="2109203" y="437007"/>
                  </a:lnTo>
                  <a:lnTo>
                    <a:pt x="2127872" y="442150"/>
                  </a:lnTo>
                  <a:lnTo>
                    <a:pt x="2141067" y="458431"/>
                  </a:lnTo>
                  <a:lnTo>
                    <a:pt x="2148903" y="487159"/>
                  </a:lnTo>
                  <a:lnTo>
                    <a:pt x="2151494" y="529590"/>
                  </a:lnTo>
                  <a:lnTo>
                    <a:pt x="2151494" y="401053"/>
                  </a:lnTo>
                  <a:lnTo>
                    <a:pt x="2109203" y="392811"/>
                  </a:lnTo>
                  <a:lnTo>
                    <a:pt x="2060943" y="402183"/>
                  </a:lnTo>
                  <a:lnTo>
                    <a:pt x="2028342" y="429196"/>
                  </a:lnTo>
                  <a:lnTo>
                    <a:pt x="2009876" y="472211"/>
                  </a:lnTo>
                  <a:lnTo>
                    <a:pt x="2004047" y="529590"/>
                  </a:lnTo>
                  <a:lnTo>
                    <a:pt x="2009876" y="586638"/>
                  </a:lnTo>
                  <a:lnTo>
                    <a:pt x="2028342" y="629691"/>
                  </a:lnTo>
                  <a:lnTo>
                    <a:pt x="2060943" y="656894"/>
                  </a:lnTo>
                  <a:lnTo>
                    <a:pt x="2109203" y="666369"/>
                  </a:lnTo>
                  <a:lnTo>
                    <a:pt x="2157298" y="656894"/>
                  </a:lnTo>
                  <a:lnTo>
                    <a:pt x="2189924" y="629691"/>
                  </a:lnTo>
                  <a:lnTo>
                    <a:pt x="2193175" y="622173"/>
                  </a:lnTo>
                  <a:lnTo>
                    <a:pt x="2208479" y="586638"/>
                  </a:lnTo>
                  <a:lnTo>
                    <a:pt x="2214359" y="529590"/>
                  </a:lnTo>
                  <a:close/>
                </a:path>
                <a:path w="2698115" h="666750">
                  <a:moveTo>
                    <a:pt x="2453246" y="469011"/>
                  </a:moveTo>
                  <a:lnTo>
                    <a:pt x="2429814" y="413092"/>
                  </a:lnTo>
                  <a:lnTo>
                    <a:pt x="2361806" y="392049"/>
                  </a:lnTo>
                  <a:lnTo>
                    <a:pt x="2320493" y="397878"/>
                  </a:lnTo>
                  <a:lnTo>
                    <a:pt x="2289365" y="414997"/>
                  </a:lnTo>
                  <a:lnTo>
                    <a:pt x="2268740" y="442836"/>
                  </a:lnTo>
                  <a:lnTo>
                    <a:pt x="2258936" y="480822"/>
                  </a:lnTo>
                  <a:lnTo>
                    <a:pt x="2258555" y="484632"/>
                  </a:lnTo>
                  <a:lnTo>
                    <a:pt x="2318372" y="484632"/>
                  </a:lnTo>
                  <a:lnTo>
                    <a:pt x="2318753" y="480822"/>
                  </a:lnTo>
                  <a:lnTo>
                    <a:pt x="2322499" y="461314"/>
                  </a:lnTo>
                  <a:lnTo>
                    <a:pt x="2329904" y="447382"/>
                  </a:lnTo>
                  <a:lnTo>
                    <a:pt x="2341156" y="439026"/>
                  </a:lnTo>
                  <a:lnTo>
                    <a:pt x="2356472" y="436245"/>
                  </a:lnTo>
                  <a:lnTo>
                    <a:pt x="2370937" y="438785"/>
                  </a:lnTo>
                  <a:lnTo>
                    <a:pt x="2381567" y="446011"/>
                  </a:lnTo>
                  <a:lnTo>
                    <a:pt x="2388133" y="457301"/>
                  </a:lnTo>
                  <a:lnTo>
                    <a:pt x="2390381" y="472059"/>
                  </a:lnTo>
                  <a:lnTo>
                    <a:pt x="2387663" y="490067"/>
                  </a:lnTo>
                  <a:lnTo>
                    <a:pt x="2378900" y="507822"/>
                  </a:lnTo>
                  <a:lnTo>
                    <a:pt x="2363216" y="527507"/>
                  </a:lnTo>
                  <a:lnTo>
                    <a:pt x="2339708" y="551307"/>
                  </a:lnTo>
                  <a:lnTo>
                    <a:pt x="2253983" y="633984"/>
                  </a:lnTo>
                  <a:lnTo>
                    <a:pt x="2253983" y="661035"/>
                  </a:lnTo>
                  <a:lnTo>
                    <a:pt x="2450960" y="661035"/>
                  </a:lnTo>
                  <a:lnTo>
                    <a:pt x="2450960" y="614172"/>
                  </a:lnTo>
                  <a:lnTo>
                    <a:pt x="2346185" y="614172"/>
                  </a:lnTo>
                  <a:lnTo>
                    <a:pt x="2388857" y="572643"/>
                  </a:lnTo>
                  <a:lnTo>
                    <a:pt x="2419654" y="540918"/>
                  </a:lnTo>
                  <a:lnTo>
                    <a:pt x="2439479" y="515112"/>
                  </a:lnTo>
                  <a:lnTo>
                    <a:pt x="2450096" y="492163"/>
                  </a:lnTo>
                  <a:lnTo>
                    <a:pt x="2453246" y="469011"/>
                  </a:lnTo>
                  <a:close/>
                </a:path>
                <a:path w="2698115" h="666750">
                  <a:moveTo>
                    <a:pt x="2697848" y="469011"/>
                  </a:moveTo>
                  <a:lnTo>
                    <a:pt x="2674416" y="413092"/>
                  </a:lnTo>
                  <a:lnTo>
                    <a:pt x="2606408" y="392049"/>
                  </a:lnTo>
                  <a:lnTo>
                    <a:pt x="2565095" y="397878"/>
                  </a:lnTo>
                  <a:lnTo>
                    <a:pt x="2533967" y="414997"/>
                  </a:lnTo>
                  <a:lnTo>
                    <a:pt x="2513342" y="442836"/>
                  </a:lnTo>
                  <a:lnTo>
                    <a:pt x="2503538" y="480822"/>
                  </a:lnTo>
                  <a:lnTo>
                    <a:pt x="2503157" y="484632"/>
                  </a:lnTo>
                  <a:lnTo>
                    <a:pt x="2562974" y="484632"/>
                  </a:lnTo>
                  <a:lnTo>
                    <a:pt x="2563355" y="480822"/>
                  </a:lnTo>
                  <a:lnTo>
                    <a:pt x="2567101" y="461314"/>
                  </a:lnTo>
                  <a:lnTo>
                    <a:pt x="2574506" y="447382"/>
                  </a:lnTo>
                  <a:lnTo>
                    <a:pt x="2585758" y="439026"/>
                  </a:lnTo>
                  <a:lnTo>
                    <a:pt x="2601074" y="436245"/>
                  </a:lnTo>
                  <a:lnTo>
                    <a:pt x="2615539" y="438785"/>
                  </a:lnTo>
                  <a:lnTo>
                    <a:pt x="2626169" y="446011"/>
                  </a:lnTo>
                  <a:lnTo>
                    <a:pt x="2632735" y="457301"/>
                  </a:lnTo>
                  <a:lnTo>
                    <a:pt x="2634983" y="472059"/>
                  </a:lnTo>
                  <a:lnTo>
                    <a:pt x="2632265" y="490067"/>
                  </a:lnTo>
                  <a:lnTo>
                    <a:pt x="2623502" y="507822"/>
                  </a:lnTo>
                  <a:lnTo>
                    <a:pt x="2607818" y="527507"/>
                  </a:lnTo>
                  <a:lnTo>
                    <a:pt x="2584310" y="551307"/>
                  </a:lnTo>
                  <a:lnTo>
                    <a:pt x="2498585" y="633984"/>
                  </a:lnTo>
                  <a:lnTo>
                    <a:pt x="2498585" y="661035"/>
                  </a:lnTo>
                  <a:lnTo>
                    <a:pt x="2695562" y="661035"/>
                  </a:lnTo>
                  <a:lnTo>
                    <a:pt x="2695562" y="614172"/>
                  </a:lnTo>
                  <a:lnTo>
                    <a:pt x="2590787" y="614172"/>
                  </a:lnTo>
                  <a:lnTo>
                    <a:pt x="2633459" y="572643"/>
                  </a:lnTo>
                  <a:lnTo>
                    <a:pt x="2664256" y="540918"/>
                  </a:lnTo>
                  <a:lnTo>
                    <a:pt x="2684081" y="515112"/>
                  </a:lnTo>
                  <a:lnTo>
                    <a:pt x="2694698" y="492163"/>
                  </a:lnTo>
                  <a:lnTo>
                    <a:pt x="2697848" y="4690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715375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2" descr="Table&#10;&#10;Description automatically generated">
            <a:extLst>
              <a:ext uri="{FF2B5EF4-FFF2-40B4-BE49-F238E27FC236}">
                <a16:creationId xmlns:a16="http://schemas.microsoft.com/office/drawing/2014/main" id="{D766A39F-8187-370B-AC01-9298CCE65E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6375" y="1090464"/>
            <a:ext cx="8667750" cy="4972346"/>
          </a:xfrm>
          <a:prstGeom prst="rect">
            <a:avLst/>
          </a:prstGeom>
        </p:spPr>
      </p:pic>
      <p:sp>
        <p:nvSpPr>
          <p:cNvPr id="23" name="Arrow: Right 22">
            <a:extLst>
              <a:ext uri="{FF2B5EF4-FFF2-40B4-BE49-F238E27FC236}">
                <a16:creationId xmlns:a16="http://schemas.microsoft.com/office/drawing/2014/main" id="{18FF3595-437F-9FBF-BE97-28FD054F607B}"/>
              </a:ext>
            </a:extLst>
          </p:cNvPr>
          <p:cNvSpPr/>
          <p:nvPr/>
        </p:nvSpPr>
        <p:spPr>
          <a:xfrm>
            <a:off x="5587745" y="2186558"/>
            <a:ext cx="657225" cy="3524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6410C2BB-53BE-0F8B-0548-1A164C1E2916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7389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715375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4253D9-39F7-1B48-E1AF-BCC94F0725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0330" y="1099845"/>
            <a:ext cx="8644269" cy="4977285"/>
          </a:xfrm>
          <a:prstGeom prst="rect">
            <a:avLst/>
          </a:prstGeom>
        </p:spPr>
      </p:pic>
      <p:sp>
        <p:nvSpPr>
          <p:cNvPr id="22" name="object 13">
            <a:extLst>
              <a:ext uri="{FF2B5EF4-FFF2-40B4-BE49-F238E27FC236}">
                <a16:creationId xmlns:a16="http://schemas.microsoft.com/office/drawing/2014/main" id="{BA612C56-90BD-949C-89FB-FA4D252814F9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8715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715375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9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66DF664-09F5-3AEF-CA29-997EDEC808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0330" y="1099504"/>
            <a:ext cx="8644269" cy="4977968"/>
          </a:xfrm>
          <a:prstGeom prst="rect">
            <a:avLst/>
          </a:prstGeom>
        </p:spPr>
      </p:pic>
      <p:sp>
        <p:nvSpPr>
          <p:cNvPr id="22" name="object 13">
            <a:extLst>
              <a:ext uri="{FF2B5EF4-FFF2-40B4-BE49-F238E27FC236}">
                <a16:creationId xmlns:a16="http://schemas.microsoft.com/office/drawing/2014/main" id="{7502E18B-38EF-28C9-B39F-46C0753DE071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9642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2989520" y="1057275"/>
            <a:ext cx="5525609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7502E18B-38EF-28C9-B39F-46C0753DE071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5" name="Picture 19" descr="Diagram&#10;&#10;Description automatically generated">
            <a:extLst>
              <a:ext uri="{FF2B5EF4-FFF2-40B4-BE49-F238E27FC236}">
                <a16:creationId xmlns:a16="http://schemas.microsoft.com/office/drawing/2014/main" id="{3983F8FF-717A-63D6-0465-CA818A1E35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9772" y="1134123"/>
            <a:ext cx="5410200" cy="491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00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" name="Picture 1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6343891-9A80-C7F5-920F-5A62216465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4889" y="982228"/>
            <a:ext cx="9273362" cy="52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50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1170920" cy="909319"/>
            </a:xfrm>
            <a:custGeom>
              <a:avLst/>
              <a:gdLst/>
              <a:ahLst/>
              <a:cxnLst/>
              <a:rect l="l" t="t" r="r" b="b"/>
              <a:pathLst>
                <a:path w="11170920" h="909319">
                  <a:moveTo>
                    <a:pt x="11170589" y="0"/>
                  </a:moveTo>
                  <a:lnTo>
                    <a:pt x="0" y="0"/>
                  </a:lnTo>
                  <a:lnTo>
                    <a:pt x="0" y="908989"/>
                  </a:lnTo>
                  <a:lnTo>
                    <a:pt x="11170589" y="908989"/>
                  </a:lnTo>
                  <a:lnTo>
                    <a:pt x="11170589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710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15300" y="344876"/>
            <a:ext cx="940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Our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sponsors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0" y="2020749"/>
            <a:ext cx="12193270" cy="31115"/>
          </a:xfrm>
          <a:custGeom>
            <a:avLst/>
            <a:gdLst/>
            <a:ahLst/>
            <a:cxnLst/>
            <a:rect l="l" t="t" r="r" b="b"/>
            <a:pathLst>
              <a:path w="12193270" h="31114">
                <a:moveTo>
                  <a:pt x="12193193" y="30505"/>
                </a:moveTo>
                <a:lnTo>
                  <a:pt x="12193193" y="0"/>
                </a:lnTo>
                <a:lnTo>
                  <a:pt x="0" y="0"/>
                </a:lnTo>
                <a:lnTo>
                  <a:pt x="0" y="30505"/>
                </a:lnTo>
                <a:lnTo>
                  <a:pt x="12193193" y="305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4274810"/>
            <a:ext cx="12193270" cy="31115"/>
          </a:xfrm>
          <a:custGeom>
            <a:avLst/>
            <a:gdLst/>
            <a:ahLst/>
            <a:cxnLst/>
            <a:rect l="l" t="t" r="r" b="b"/>
            <a:pathLst>
              <a:path w="12193270" h="31114">
                <a:moveTo>
                  <a:pt x="12193193" y="30505"/>
                </a:moveTo>
                <a:lnTo>
                  <a:pt x="12193193" y="0"/>
                </a:lnTo>
                <a:lnTo>
                  <a:pt x="0" y="0"/>
                </a:lnTo>
                <a:lnTo>
                  <a:pt x="0" y="30505"/>
                </a:lnTo>
                <a:lnTo>
                  <a:pt x="12193193" y="30505"/>
                </a:lnTo>
                <a:close/>
              </a:path>
            </a:pathLst>
          </a:custGeom>
          <a:solidFill>
            <a:srgbClr val="C9BD9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9391520" y="4799456"/>
            <a:ext cx="513080" cy="522605"/>
            <a:chOff x="9391520" y="4799456"/>
            <a:chExt cx="513080" cy="52260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91650" y="4799456"/>
              <a:ext cx="512610" cy="25643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34564" y="4799461"/>
              <a:ext cx="226796" cy="11339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391650" y="4920170"/>
              <a:ext cx="513080" cy="135890"/>
            </a:xfrm>
            <a:custGeom>
              <a:avLst/>
              <a:gdLst/>
              <a:ahLst/>
              <a:cxnLst/>
              <a:rect l="l" t="t" r="r" b="b"/>
              <a:pathLst>
                <a:path w="513079" h="135889">
                  <a:moveTo>
                    <a:pt x="405498" y="28575"/>
                  </a:moveTo>
                  <a:lnTo>
                    <a:pt x="394830" y="17919"/>
                  </a:lnTo>
                  <a:lnTo>
                    <a:pt x="218122" y="17919"/>
                  </a:lnTo>
                  <a:lnTo>
                    <a:pt x="223139" y="0"/>
                  </a:lnTo>
                  <a:lnTo>
                    <a:pt x="135737" y="0"/>
                  </a:lnTo>
                  <a:lnTo>
                    <a:pt x="107086" y="28575"/>
                  </a:lnTo>
                  <a:lnTo>
                    <a:pt x="405498" y="28575"/>
                  </a:lnTo>
                  <a:close/>
                </a:path>
                <a:path w="513079" h="135889">
                  <a:moveTo>
                    <a:pt x="441236" y="64249"/>
                  </a:moveTo>
                  <a:lnTo>
                    <a:pt x="430657" y="53581"/>
                  </a:lnTo>
                  <a:lnTo>
                    <a:pt x="208381" y="53581"/>
                  </a:lnTo>
                  <a:lnTo>
                    <a:pt x="213258" y="35801"/>
                  </a:lnTo>
                  <a:lnTo>
                    <a:pt x="99923" y="35801"/>
                  </a:lnTo>
                  <a:lnTo>
                    <a:pt x="71501" y="64249"/>
                  </a:lnTo>
                  <a:lnTo>
                    <a:pt x="441236" y="64249"/>
                  </a:lnTo>
                  <a:close/>
                </a:path>
                <a:path w="513079" h="135889">
                  <a:moveTo>
                    <a:pt x="476770" y="99999"/>
                  </a:moveTo>
                  <a:lnTo>
                    <a:pt x="466102" y="89319"/>
                  </a:lnTo>
                  <a:lnTo>
                    <a:pt x="198488" y="89319"/>
                  </a:lnTo>
                  <a:lnTo>
                    <a:pt x="203428" y="71488"/>
                  </a:lnTo>
                  <a:lnTo>
                    <a:pt x="64185" y="71488"/>
                  </a:lnTo>
                  <a:lnTo>
                    <a:pt x="35674" y="99999"/>
                  </a:lnTo>
                  <a:lnTo>
                    <a:pt x="476770" y="99999"/>
                  </a:lnTo>
                  <a:close/>
                </a:path>
                <a:path w="513079" h="135889">
                  <a:moveTo>
                    <a:pt x="512622" y="135737"/>
                  </a:moveTo>
                  <a:lnTo>
                    <a:pt x="501929" y="125069"/>
                  </a:lnTo>
                  <a:lnTo>
                    <a:pt x="188607" y="125069"/>
                  </a:lnTo>
                  <a:lnTo>
                    <a:pt x="193624" y="107226"/>
                  </a:lnTo>
                  <a:lnTo>
                    <a:pt x="28435" y="107226"/>
                  </a:lnTo>
                  <a:lnTo>
                    <a:pt x="0" y="135737"/>
                  </a:lnTo>
                  <a:lnTo>
                    <a:pt x="512622" y="135737"/>
                  </a:lnTo>
                  <a:close/>
                </a:path>
              </a:pathLst>
            </a:custGeom>
            <a:solidFill>
              <a:srgbClr val="5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33990" y="5208625"/>
              <a:ext cx="226783" cy="11339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391510" y="5065585"/>
              <a:ext cx="512445" cy="135890"/>
            </a:xfrm>
            <a:custGeom>
              <a:avLst/>
              <a:gdLst/>
              <a:ahLst/>
              <a:cxnLst/>
              <a:rect l="l" t="t" r="r" b="b"/>
              <a:pathLst>
                <a:path w="512445" h="135889">
                  <a:moveTo>
                    <a:pt x="405079" y="107149"/>
                  </a:moveTo>
                  <a:lnTo>
                    <a:pt x="106654" y="107149"/>
                  </a:lnTo>
                  <a:lnTo>
                    <a:pt x="117335" y="117830"/>
                  </a:lnTo>
                  <a:lnTo>
                    <a:pt x="294043" y="117830"/>
                  </a:lnTo>
                  <a:lnTo>
                    <a:pt x="289026" y="135724"/>
                  </a:lnTo>
                  <a:lnTo>
                    <a:pt x="376428" y="135724"/>
                  </a:lnTo>
                  <a:lnTo>
                    <a:pt x="405079" y="107149"/>
                  </a:lnTo>
                  <a:close/>
                </a:path>
                <a:path w="512445" h="135889">
                  <a:moveTo>
                    <a:pt x="440677" y="71488"/>
                  </a:moveTo>
                  <a:lnTo>
                    <a:pt x="71208" y="71488"/>
                  </a:lnTo>
                  <a:lnTo>
                    <a:pt x="81813" y="82156"/>
                  </a:lnTo>
                  <a:lnTo>
                    <a:pt x="303796" y="82156"/>
                  </a:lnTo>
                  <a:lnTo>
                    <a:pt x="298919" y="99936"/>
                  </a:lnTo>
                  <a:lnTo>
                    <a:pt x="412229" y="99936"/>
                  </a:lnTo>
                  <a:lnTo>
                    <a:pt x="440677" y="71488"/>
                  </a:lnTo>
                  <a:close/>
                </a:path>
                <a:path w="512445" h="135889">
                  <a:moveTo>
                    <a:pt x="476491" y="35750"/>
                  </a:moveTo>
                  <a:lnTo>
                    <a:pt x="35674" y="35801"/>
                  </a:lnTo>
                  <a:lnTo>
                    <a:pt x="46355" y="46482"/>
                  </a:lnTo>
                  <a:lnTo>
                    <a:pt x="313664" y="46418"/>
                  </a:lnTo>
                  <a:lnTo>
                    <a:pt x="308724" y="64262"/>
                  </a:lnTo>
                  <a:lnTo>
                    <a:pt x="447979" y="64262"/>
                  </a:lnTo>
                  <a:lnTo>
                    <a:pt x="476491" y="35750"/>
                  </a:lnTo>
                  <a:close/>
                </a:path>
                <a:path w="512445" h="135889">
                  <a:moveTo>
                    <a:pt x="512178" y="0"/>
                  </a:moveTo>
                  <a:lnTo>
                    <a:pt x="0" y="0"/>
                  </a:lnTo>
                  <a:lnTo>
                    <a:pt x="10744" y="10680"/>
                  </a:lnTo>
                  <a:lnTo>
                    <a:pt x="323545" y="10680"/>
                  </a:lnTo>
                  <a:lnTo>
                    <a:pt x="318541" y="28498"/>
                  </a:lnTo>
                  <a:lnTo>
                    <a:pt x="483717" y="28498"/>
                  </a:lnTo>
                  <a:lnTo>
                    <a:pt x="489331" y="22644"/>
                  </a:lnTo>
                  <a:lnTo>
                    <a:pt x="512178" y="0"/>
                  </a:lnTo>
                  <a:close/>
                </a:path>
              </a:pathLst>
            </a:custGeom>
            <a:solidFill>
              <a:srgbClr val="A86D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427297" y="5367790"/>
            <a:ext cx="437428" cy="10255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295291" y="2510104"/>
            <a:ext cx="1486510" cy="62183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25811" y="4677330"/>
            <a:ext cx="754191" cy="82590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349139" y="4895138"/>
            <a:ext cx="1625912" cy="41188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96378" y="1695221"/>
            <a:ext cx="196913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dirty="0">
                <a:solidFill>
                  <a:srgbClr val="D1D3D4"/>
                </a:solidFill>
                <a:latin typeface="Metropolis Semi Bold"/>
                <a:cs typeface="Metropolis Semi Bold"/>
              </a:rPr>
              <a:t>Platinum</a:t>
            </a:r>
            <a:r>
              <a:rPr sz="1650" b="1" spc="75" dirty="0">
                <a:solidFill>
                  <a:srgbClr val="D1D3D4"/>
                </a:solidFill>
                <a:latin typeface="Metropolis Semi Bold"/>
                <a:cs typeface="Metropolis Semi Bold"/>
              </a:rPr>
              <a:t> </a:t>
            </a:r>
            <a:r>
              <a:rPr sz="1650" b="1" spc="-10" dirty="0">
                <a:solidFill>
                  <a:srgbClr val="D1D3D4"/>
                </a:solidFill>
                <a:latin typeface="Metropolis Semi Bold"/>
                <a:cs typeface="Metropolis Semi Bold"/>
              </a:rPr>
              <a:t>Sponsors</a:t>
            </a:r>
            <a:endParaRPr sz="1650">
              <a:latin typeface="Metropolis Semi Bold"/>
              <a:cs typeface="Metropolis Semi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6378" y="3903448"/>
            <a:ext cx="154622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dirty="0">
                <a:solidFill>
                  <a:srgbClr val="C9BD9C"/>
                </a:solidFill>
                <a:latin typeface="Metropolis Semi Bold"/>
                <a:cs typeface="Metropolis Semi Bold"/>
              </a:rPr>
              <a:t>Gold</a:t>
            </a:r>
            <a:r>
              <a:rPr sz="1650" b="1" spc="40" dirty="0">
                <a:solidFill>
                  <a:srgbClr val="C9BD9C"/>
                </a:solidFill>
                <a:latin typeface="Metropolis Semi Bold"/>
                <a:cs typeface="Metropolis Semi Bold"/>
              </a:rPr>
              <a:t> </a:t>
            </a:r>
            <a:r>
              <a:rPr sz="1650" b="1" spc="-10" dirty="0">
                <a:solidFill>
                  <a:srgbClr val="C9BD9C"/>
                </a:solidFill>
                <a:latin typeface="Metropolis Semi Bold"/>
                <a:cs typeface="Metropolis Semi Bold"/>
              </a:rPr>
              <a:t>Sponsors</a:t>
            </a:r>
            <a:endParaRPr sz="1650">
              <a:latin typeface="Metropolis Semi Bold"/>
              <a:cs typeface="Metropolis Semi Bold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782141" y="4980990"/>
            <a:ext cx="245079" cy="282577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4159668" y="4991011"/>
            <a:ext cx="1037590" cy="221615"/>
            <a:chOff x="4159668" y="4991011"/>
            <a:chExt cx="1037590" cy="221615"/>
          </a:xfrm>
        </p:grpSpPr>
        <p:sp>
          <p:nvSpPr>
            <p:cNvPr id="36" name="object 36"/>
            <p:cNvSpPr/>
            <p:nvPr/>
          </p:nvSpPr>
          <p:spPr>
            <a:xfrm>
              <a:off x="4159668" y="4991011"/>
              <a:ext cx="33655" cy="217804"/>
            </a:xfrm>
            <a:custGeom>
              <a:avLst/>
              <a:gdLst/>
              <a:ahLst/>
              <a:cxnLst/>
              <a:rect l="l" t="t" r="r" b="b"/>
              <a:pathLst>
                <a:path w="33654" h="217804">
                  <a:moveTo>
                    <a:pt x="29844" y="64884"/>
                  </a:moveTo>
                  <a:lnTo>
                    <a:pt x="3949" y="64884"/>
                  </a:lnTo>
                  <a:lnTo>
                    <a:pt x="3949" y="217208"/>
                  </a:lnTo>
                  <a:lnTo>
                    <a:pt x="29844" y="217208"/>
                  </a:lnTo>
                  <a:lnTo>
                    <a:pt x="29844" y="64884"/>
                  </a:lnTo>
                  <a:close/>
                </a:path>
                <a:path w="33654" h="217804">
                  <a:moveTo>
                    <a:pt x="25577" y="0"/>
                  </a:moveTo>
                  <a:lnTo>
                    <a:pt x="7315" y="0"/>
                  </a:lnTo>
                  <a:lnTo>
                    <a:pt x="0" y="6692"/>
                  </a:lnTo>
                  <a:lnTo>
                    <a:pt x="0" y="25285"/>
                  </a:lnTo>
                  <a:lnTo>
                    <a:pt x="6997" y="32588"/>
                  </a:lnTo>
                  <a:lnTo>
                    <a:pt x="25895" y="32588"/>
                  </a:lnTo>
                  <a:lnTo>
                    <a:pt x="33515" y="25285"/>
                  </a:lnTo>
                  <a:lnTo>
                    <a:pt x="33515" y="6692"/>
                  </a:lnTo>
                  <a:lnTo>
                    <a:pt x="25577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82194" y="5055903"/>
              <a:ext cx="138620" cy="15232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31901" y="5051930"/>
              <a:ext cx="126441" cy="15629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543755" y="4991011"/>
              <a:ext cx="33655" cy="217804"/>
            </a:xfrm>
            <a:custGeom>
              <a:avLst/>
              <a:gdLst/>
              <a:ahLst/>
              <a:cxnLst/>
              <a:rect l="l" t="t" r="r" b="b"/>
              <a:pathLst>
                <a:path w="33654" h="217804">
                  <a:moveTo>
                    <a:pt x="29844" y="64884"/>
                  </a:moveTo>
                  <a:lnTo>
                    <a:pt x="3949" y="64884"/>
                  </a:lnTo>
                  <a:lnTo>
                    <a:pt x="3949" y="217208"/>
                  </a:lnTo>
                  <a:lnTo>
                    <a:pt x="29844" y="217208"/>
                  </a:lnTo>
                  <a:lnTo>
                    <a:pt x="29844" y="64884"/>
                  </a:lnTo>
                  <a:close/>
                </a:path>
                <a:path w="33654" h="217804">
                  <a:moveTo>
                    <a:pt x="25590" y="0"/>
                  </a:moveTo>
                  <a:lnTo>
                    <a:pt x="7315" y="0"/>
                  </a:lnTo>
                  <a:lnTo>
                    <a:pt x="0" y="6692"/>
                  </a:lnTo>
                  <a:lnTo>
                    <a:pt x="0" y="25285"/>
                  </a:lnTo>
                  <a:lnTo>
                    <a:pt x="6997" y="32588"/>
                  </a:lnTo>
                  <a:lnTo>
                    <a:pt x="25895" y="32588"/>
                  </a:lnTo>
                  <a:lnTo>
                    <a:pt x="33515" y="25285"/>
                  </a:lnTo>
                  <a:lnTo>
                    <a:pt x="33515" y="6692"/>
                  </a:lnTo>
                  <a:lnTo>
                    <a:pt x="2559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08683" y="5051939"/>
              <a:ext cx="131013" cy="1602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64738" y="5051930"/>
              <a:ext cx="146850" cy="16026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54346" y="5051930"/>
              <a:ext cx="242561" cy="160261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971601" y="2510561"/>
            <a:ext cx="967094" cy="596417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90575" y="2576524"/>
            <a:ext cx="1362710" cy="361315"/>
          </a:xfrm>
          <a:custGeom>
            <a:avLst/>
            <a:gdLst/>
            <a:ahLst/>
            <a:cxnLst/>
            <a:rect l="l" t="t" r="r" b="b"/>
            <a:pathLst>
              <a:path w="1362710" h="361314">
                <a:moveTo>
                  <a:pt x="354888" y="339864"/>
                </a:moveTo>
                <a:lnTo>
                  <a:pt x="321043" y="310464"/>
                </a:lnTo>
                <a:lnTo>
                  <a:pt x="290753" y="239141"/>
                </a:lnTo>
                <a:lnTo>
                  <a:pt x="280593" y="215226"/>
                </a:lnTo>
                <a:lnTo>
                  <a:pt x="229679" y="95338"/>
                </a:lnTo>
                <a:lnTo>
                  <a:pt x="209842" y="48628"/>
                </a:lnTo>
                <a:lnTo>
                  <a:pt x="209842" y="215226"/>
                </a:lnTo>
                <a:lnTo>
                  <a:pt x="108762" y="215226"/>
                </a:lnTo>
                <a:lnTo>
                  <a:pt x="160451" y="95338"/>
                </a:lnTo>
                <a:lnTo>
                  <a:pt x="209842" y="215226"/>
                </a:lnTo>
                <a:lnTo>
                  <a:pt x="209842" y="48628"/>
                </a:lnTo>
                <a:lnTo>
                  <a:pt x="189826" y="1498"/>
                </a:lnTo>
                <a:lnTo>
                  <a:pt x="189204" y="0"/>
                </a:lnTo>
                <a:lnTo>
                  <a:pt x="175780" y="0"/>
                </a:lnTo>
                <a:lnTo>
                  <a:pt x="44945" y="298284"/>
                </a:lnTo>
                <a:lnTo>
                  <a:pt x="15201" y="337591"/>
                </a:lnTo>
                <a:lnTo>
                  <a:pt x="0" y="339902"/>
                </a:lnTo>
                <a:lnTo>
                  <a:pt x="0" y="353745"/>
                </a:lnTo>
                <a:lnTo>
                  <a:pt x="96431" y="353745"/>
                </a:lnTo>
                <a:lnTo>
                  <a:pt x="96431" y="339890"/>
                </a:lnTo>
                <a:lnTo>
                  <a:pt x="94030" y="339852"/>
                </a:lnTo>
                <a:lnTo>
                  <a:pt x="78486" y="338213"/>
                </a:lnTo>
                <a:lnTo>
                  <a:pt x="70510" y="334200"/>
                </a:lnTo>
                <a:lnTo>
                  <a:pt x="67564" y="328129"/>
                </a:lnTo>
                <a:lnTo>
                  <a:pt x="67144" y="320281"/>
                </a:lnTo>
                <a:lnTo>
                  <a:pt x="67589" y="314553"/>
                </a:lnTo>
                <a:lnTo>
                  <a:pt x="69138" y="308330"/>
                </a:lnTo>
                <a:lnTo>
                  <a:pt x="72059" y="300443"/>
                </a:lnTo>
                <a:lnTo>
                  <a:pt x="76657" y="289712"/>
                </a:lnTo>
                <a:lnTo>
                  <a:pt x="98869" y="239141"/>
                </a:lnTo>
                <a:lnTo>
                  <a:pt x="219646" y="239141"/>
                </a:lnTo>
                <a:lnTo>
                  <a:pt x="241376" y="291134"/>
                </a:lnTo>
                <a:lnTo>
                  <a:pt x="249961" y="319760"/>
                </a:lnTo>
                <a:lnTo>
                  <a:pt x="248119" y="329552"/>
                </a:lnTo>
                <a:lnTo>
                  <a:pt x="242862" y="335584"/>
                </a:lnTo>
                <a:lnTo>
                  <a:pt x="234530" y="338721"/>
                </a:lnTo>
                <a:lnTo>
                  <a:pt x="223507" y="339852"/>
                </a:lnTo>
                <a:lnTo>
                  <a:pt x="221145" y="339928"/>
                </a:lnTo>
                <a:lnTo>
                  <a:pt x="221145" y="353745"/>
                </a:lnTo>
                <a:lnTo>
                  <a:pt x="354888" y="353745"/>
                </a:lnTo>
                <a:lnTo>
                  <a:pt x="354888" y="339864"/>
                </a:lnTo>
                <a:close/>
              </a:path>
              <a:path w="1362710" h="361314">
                <a:moveTo>
                  <a:pt x="715073" y="340118"/>
                </a:moveTo>
                <a:lnTo>
                  <a:pt x="668705" y="313855"/>
                </a:lnTo>
                <a:lnTo>
                  <a:pt x="637247" y="275945"/>
                </a:lnTo>
                <a:lnTo>
                  <a:pt x="573963" y="183286"/>
                </a:lnTo>
                <a:lnTo>
                  <a:pt x="606666" y="167970"/>
                </a:lnTo>
                <a:lnTo>
                  <a:pt x="630097" y="148018"/>
                </a:lnTo>
                <a:lnTo>
                  <a:pt x="644207" y="123520"/>
                </a:lnTo>
                <a:lnTo>
                  <a:pt x="648919" y="94526"/>
                </a:lnTo>
                <a:lnTo>
                  <a:pt x="637768" y="50330"/>
                </a:lnTo>
                <a:lnTo>
                  <a:pt x="609003" y="21107"/>
                </a:lnTo>
                <a:lnTo>
                  <a:pt x="569683" y="4965"/>
                </a:lnTo>
                <a:lnTo>
                  <a:pt x="526846" y="0"/>
                </a:lnTo>
                <a:lnTo>
                  <a:pt x="379222" y="0"/>
                </a:lnTo>
                <a:lnTo>
                  <a:pt x="379222" y="14071"/>
                </a:lnTo>
                <a:lnTo>
                  <a:pt x="381635" y="14109"/>
                </a:lnTo>
                <a:lnTo>
                  <a:pt x="399770" y="15519"/>
                </a:lnTo>
                <a:lnTo>
                  <a:pt x="409702" y="20485"/>
                </a:lnTo>
                <a:lnTo>
                  <a:pt x="414058" y="31242"/>
                </a:lnTo>
                <a:lnTo>
                  <a:pt x="415467" y="50012"/>
                </a:lnTo>
                <a:lnTo>
                  <a:pt x="415467" y="303733"/>
                </a:lnTo>
                <a:lnTo>
                  <a:pt x="381533" y="339407"/>
                </a:lnTo>
                <a:lnTo>
                  <a:pt x="379222" y="339534"/>
                </a:lnTo>
                <a:lnTo>
                  <a:pt x="379222" y="353745"/>
                </a:lnTo>
                <a:lnTo>
                  <a:pt x="516280" y="353745"/>
                </a:lnTo>
                <a:lnTo>
                  <a:pt x="516280" y="338289"/>
                </a:lnTo>
                <a:lnTo>
                  <a:pt x="500341" y="336689"/>
                </a:lnTo>
                <a:lnTo>
                  <a:pt x="489661" y="332041"/>
                </a:lnTo>
                <a:lnTo>
                  <a:pt x="482688" y="321843"/>
                </a:lnTo>
                <a:lnTo>
                  <a:pt x="480187" y="303733"/>
                </a:lnTo>
                <a:lnTo>
                  <a:pt x="480187" y="23837"/>
                </a:lnTo>
                <a:lnTo>
                  <a:pt x="509346" y="23825"/>
                </a:lnTo>
                <a:lnTo>
                  <a:pt x="538619" y="28981"/>
                </a:lnTo>
                <a:lnTo>
                  <a:pt x="561479" y="43434"/>
                </a:lnTo>
                <a:lnTo>
                  <a:pt x="576351" y="65620"/>
                </a:lnTo>
                <a:lnTo>
                  <a:pt x="581660" y="94030"/>
                </a:lnTo>
                <a:lnTo>
                  <a:pt x="575513" y="125984"/>
                </a:lnTo>
                <a:lnTo>
                  <a:pt x="559142" y="148551"/>
                </a:lnTo>
                <a:lnTo>
                  <a:pt x="535673" y="162636"/>
                </a:lnTo>
                <a:lnTo>
                  <a:pt x="508190" y="169125"/>
                </a:lnTo>
                <a:lnTo>
                  <a:pt x="506006" y="169354"/>
                </a:lnTo>
                <a:lnTo>
                  <a:pt x="506006" y="189407"/>
                </a:lnTo>
                <a:lnTo>
                  <a:pt x="614070" y="353745"/>
                </a:lnTo>
                <a:lnTo>
                  <a:pt x="715073" y="353745"/>
                </a:lnTo>
                <a:lnTo>
                  <a:pt x="715073" y="340118"/>
                </a:lnTo>
                <a:close/>
              </a:path>
              <a:path w="1362710" h="361314">
                <a:moveTo>
                  <a:pt x="1056627" y="12"/>
                </a:moveTo>
                <a:lnTo>
                  <a:pt x="953338" y="12"/>
                </a:lnTo>
                <a:lnTo>
                  <a:pt x="953338" y="14097"/>
                </a:lnTo>
                <a:lnTo>
                  <a:pt x="960628" y="14097"/>
                </a:lnTo>
                <a:lnTo>
                  <a:pt x="977176" y="17119"/>
                </a:lnTo>
                <a:lnTo>
                  <a:pt x="986256" y="25450"/>
                </a:lnTo>
                <a:lnTo>
                  <a:pt x="990092" y="37973"/>
                </a:lnTo>
                <a:lnTo>
                  <a:pt x="990866" y="53568"/>
                </a:lnTo>
                <a:lnTo>
                  <a:pt x="990866" y="204914"/>
                </a:lnTo>
                <a:lnTo>
                  <a:pt x="986599" y="262915"/>
                </a:lnTo>
                <a:lnTo>
                  <a:pt x="962875" y="309041"/>
                </a:lnTo>
                <a:lnTo>
                  <a:pt x="912596" y="332714"/>
                </a:lnTo>
                <a:lnTo>
                  <a:pt x="890714" y="334378"/>
                </a:lnTo>
                <a:lnTo>
                  <a:pt x="855294" y="328422"/>
                </a:lnTo>
                <a:lnTo>
                  <a:pt x="829919" y="310591"/>
                </a:lnTo>
                <a:lnTo>
                  <a:pt x="814641" y="280987"/>
                </a:lnTo>
                <a:lnTo>
                  <a:pt x="809523" y="239674"/>
                </a:lnTo>
                <a:lnTo>
                  <a:pt x="809523" y="54089"/>
                </a:lnTo>
                <a:lnTo>
                  <a:pt x="824293" y="18745"/>
                </a:lnTo>
                <a:lnTo>
                  <a:pt x="843673" y="14147"/>
                </a:lnTo>
                <a:lnTo>
                  <a:pt x="846162" y="14173"/>
                </a:lnTo>
                <a:lnTo>
                  <a:pt x="846061" y="12"/>
                </a:lnTo>
                <a:lnTo>
                  <a:pt x="705993" y="12"/>
                </a:lnTo>
                <a:lnTo>
                  <a:pt x="705993" y="14097"/>
                </a:lnTo>
                <a:lnTo>
                  <a:pt x="714679" y="14084"/>
                </a:lnTo>
                <a:lnTo>
                  <a:pt x="730440" y="17462"/>
                </a:lnTo>
                <a:lnTo>
                  <a:pt x="738428" y="25361"/>
                </a:lnTo>
                <a:lnTo>
                  <a:pt x="741235" y="36385"/>
                </a:lnTo>
                <a:lnTo>
                  <a:pt x="741451" y="49149"/>
                </a:lnTo>
                <a:lnTo>
                  <a:pt x="741400" y="222808"/>
                </a:lnTo>
                <a:lnTo>
                  <a:pt x="741934" y="243205"/>
                </a:lnTo>
                <a:lnTo>
                  <a:pt x="749350" y="285953"/>
                </a:lnTo>
                <a:lnTo>
                  <a:pt x="772350" y="322935"/>
                </a:lnTo>
                <a:lnTo>
                  <a:pt x="832231" y="355460"/>
                </a:lnTo>
                <a:lnTo>
                  <a:pt x="882446" y="361251"/>
                </a:lnTo>
                <a:lnTo>
                  <a:pt x="932154" y="355193"/>
                </a:lnTo>
                <a:lnTo>
                  <a:pt x="970597" y="336931"/>
                </a:lnTo>
                <a:lnTo>
                  <a:pt x="997902" y="306311"/>
                </a:lnTo>
                <a:lnTo>
                  <a:pt x="1014196" y="263194"/>
                </a:lnTo>
                <a:lnTo>
                  <a:pt x="1019594" y="207467"/>
                </a:lnTo>
                <a:lnTo>
                  <a:pt x="1019594" y="53568"/>
                </a:lnTo>
                <a:lnTo>
                  <a:pt x="1021791" y="33477"/>
                </a:lnTo>
                <a:lnTo>
                  <a:pt x="1028179" y="21450"/>
                </a:lnTo>
                <a:lnTo>
                  <a:pt x="1038440" y="15621"/>
                </a:lnTo>
                <a:lnTo>
                  <a:pt x="1052271" y="14097"/>
                </a:lnTo>
                <a:lnTo>
                  <a:pt x="1056627" y="14097"/>
                </a:lnTo>
                <a:lnTo>
                  <a:pt x="1056627" y="12"/>
                </a:lnTo>
                <a:close/>
              </a:path>
              <a:path w="1362710" h="361314">
                <a:moveTo>
                  <a:pt x="1362113" y="98437"/>
                </a:moveTo>
                <a:lnTo>
                  <a:pt x="1353883" y="62433"/>
                </a:lnTo>
                <a:lnTo>
                  <a:pt x="1329448" y="30886"/>
                </a:lnTo>
                <a:lnTo>
                  <a:pt x="1313853" y="22225"/>
                </a:lnTo>
                <a:lnTo>
                  <a:pt x="1289177" y="8509"/>
                </a:lnTo>
                <a:lnTo>
                  <a:pt x="1233436" y="12"/>
                </a:lnTo>
                <a:lnTo>
                  <a:pt x="1090422" y="12"/>
                </a:lnTo>
                <a:lnTo>
                  <a:pt x="1090422" y="14046"/>
                </a:lnTo>
                <a:lnTo>
                  <a:pt x="1092796" y="14122"/>
                </a:lnTo>
                <a:lnTo>
                  <a:pt x="1111440" y="16319"/>
                </a:lnTo>
                <a:lnTo>
                  <a:pt x="1121346" y="22593"/>
                </a:lnTo>
                <a:lnTo>
                  <a:pt x="1125258" y="34569"/>
                </a:lnTo>
                <a:lnTo>
                  <a:pt x="1125956" y="53898"/>
                </a:lnTo>
                <a:lnTo>
                  <a:pt x="1125956" y="298043"/>
                </a:lnTo>
                <a:lnTo>
                  <a:pt x="1110678" y="337007"/>
                </a:lnTo>
                <a:lnTo>
                  <a:pt x="1089050" y="339725"/>
                </a:lnTo>
                <a:lnTo>
                  <a:pt x="1089050" y="353745"/>
                </a:lnTo>
                <a:lnTo>
                  <a:pt x="1229245" y="353745"/>
                </a:lnTo>
                <a:lnTo>
                  <a:pt x="1229245" y="339737"/>
                </a:lnTo>
                <a:lnTo>
                  <a:pt x="1226883" y="339661"/>
                </a:lnTo>
                <a:lnTo>
                  <a:pt x="1208468" y="337794"/>
                </a:lnTo>
                <a:lnTo>
                  <a:pt x="1197597" y="332409"/>
                </a:lnTo>
                <a:lnTo>
                  <a:pt x="1192441" y="321678"/>
                </a:lnTo>
                <a:lnTo>
                  <a:pt x="1191133" y="303733"/>
                </a:lnTo>
                <a:lnTo>
                  <a:pt x="1191133" y="22225"/>
                </a:lnTo>
                <a:lnTo>
                  <a:pt x="1249286" y="27838"/>
                </a:lnTo>
                <a:lnTo>
                  <a:pt x="1287348" y="67741"/>
                </a:lnTo>
                <a:lnTo>
                  <a:pt x="1292644" y="99136"/>
                </a:lnTo>
                <a:lnTo>
                  <a:pt x="1288872" y="129273"/>
                </a:lnTo>
                <a:lnTo>
                  <a:pt x="1277645" y="152565"/>
                </a:lnTo>
                <a:lnTo>
                  <a:pt x="1259078" y="167576"/>
                </a:lnTo>
                <a:lnTo>
                  <a:pt x="1233271" y="172897"/>
                </a:lnTo>
                <a:lnTo>
                  <a:pt x="1216964" y="173012"/>
                </a:lnTo>
                <a:lnTo>
                  <a:pt x="1216964" y="197802"/>
                </a:lnTo>
                <a:lnTo>
                  <a:pt x="1248498" y="198247"/>
                </a:lnTo>
                <a:lnTo>
                  <a:pt x="1293126" y="190525"/>
                </a:lnTo>
                <a:lnTo>
                  <a:pt x="1329194" y="169329"/>
                </a:lnTo>
                <a:lnTo>
                  <a:pt x="1353312" y="137642"/>
                </a:lnTo>
                <a:lnTo>
                  <a:pt x="1362113" y="98437"/>
                </a:lnTo>
                <a:close/>
              </a:path>
            </a:pathLst>
          </a:custGeom>
          <a:solidFill>
            <a:srgbClr val="EE2E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166275" y="2423319"/>
            <a:ext cx="997232" cy="728301"/>
          </a:xfrm>
          <a:prstGeom prst="rect">
            <a:avLst/>
          </a:prstGeom>
        </p:spPr>
      </p:pic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pic>
        <p:nvPicPr>
          <p:cNvPr id="48" name="Picture 47" descr="Logo, company name&#10;&#10;Description automatically generated">
            <a:extLst>
              <a:ext uri="{FF2B5EF4-FFF2-40B4-BE49-F238E27FC236}">
                <a16:creationId xmlns:a16="http://schemas.microsoft.com/office/drawing/2014/main" id="{DB3090C4-41A8-9453-2006-A6F2B0F7024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97" y="2482540"/>
            <a:ext cx="2419430" cy="8726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" name="Picture 19" descr="Diagram&#10;&#10;Description automatically generated">
            <a:extLst>
              <a:ext uri="{FF2B5EF4-FFF2-40B4-BE49-F238E27FC236}">
                <a16:creationId xmlns:a16="http://schemas.microsoft.com/office/drawing/2014/main" id="{47246B6E-2922-5038-7A56-F4C5D85F53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9447" y="982065"/>
            <a:ext cx="9344246" cy="52128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3B44FF42-E685-2695-2D62-D801C3F532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1982" y="1114778"/>
            <a:ext cx="9548037" cy="505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5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" name="Picture 19">
            <a:extLst>
              <a:ext uri="{FF2B5EF4-FFF2-40B4-BE49-F238E27FC236}">
                <a16:creationId xmlns:a16="http://schemas.microsoft.com/office/drawing/2014/main" id="{BF302B7A-C148-01BC-A544-81083ACEE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4005" y="984183"/>
            <a:ext cx="9415129" cy="51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63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" name="Picture 19" descr="Diagram&#10;&#10;Description automatically generated">
            <a:extLst>
              <a:ext uri="{FF2B5EF4-FFF2-40B4-BE49-F238E27FC236}">
                <a16:creationId xmlns:a16="http://schemas.microsoft.com/office/drawing/2014/main" id="{C2845A5C-4DD0-8132-7B91-5227667BD3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2981" y="1107647"/>
            <a:ext cx="8786037" cy="49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0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1449BDA-CF45-C629-5D9F-3D9236F1B482}"/>
              </a:ext>
            </a:extLst>
          </p:cNvPr>
          <p:cNvSpPr txBox="1"/>
          <p:nvPr/>
        </p:nvSpPr>
        <p:spPr>
          <a:xfrm>
            <a:off x="9861833" y="6361131"/>
            <a:ext cx="4527919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Ciaran Brennan - CEO </a:t>
            </a:r>
            <a:endParaRPr lang="en-US" dirty="0">
              <a:solidFill>
                <a:schemeClr val="tx1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chemeClr val="tx1"/>
                </a:solidFill>
                <a:latin typeface="Arial"/>
                <a:cs typeface="Arial"/>
              </a:rPr>
              <a:t>LiveCosts.com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" name="Picture 18" descr="Diagram&#10;&#10;Description automatically generated">
            <a:extLst>
              <a:ext uri="{FF2B5EF4-FFF2-40B4-BE49-F238E27FC236}">
                <a16:creationId xmlns:a16="http://schemas.microsoft.com/office/drawing/2014/main" id="{4E3940B8-7499-4188-0BD9-4E08125800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5400" y="1227806"/>
            <a:ext cx="9163050" cy="46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9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820150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3C9003-0912-3744-F7D7-AA4233C0A1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900" y="1092654"/>
            <a:ext cx="8753475" cy="4977493"/>
          </a:xfrm>
          <a:prstGeom prst="rect">
            <a:avLst/>
          </a:prstGeom>
        </p:spPr>
      </p:pic>
      <p:sp>
        <p:nvSpPr>
          <p:cNvPr id="20" name="object 13">
            <a:extLst>
              <a:ext uri="{FF2B5EF4-FFF2-40B4-BE49-F238E27FC236}">
                <a16:creationId xmlns:a16="http://schemas.microsoft.com/office/drawing/2014/main" id="{8B5DBA42-5F17-38F6-EB89-5C21FC26FC0A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715375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7E7B7AA2-6197-5039-3EC3-CB9C345F99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5425" y="1086383"/>
            <a:ext cx="8639175" cy="5018608"/>
          </a:xfrm>
          <a:prstGeom prst="rect">
            <a:avLst/>
          </a:prstGeom>
        </p:spPr>
      </p:pic>
      <p:sp>
        <p:nvSpPr>
          <p:cNvPr id="22" name="object 13">
            <a:extLst>
              <a:ext uri="{FF2B5EF4-FFF2-40B4-BE49-F238E27FC236}">
                <a16:creationId xmlns:a16="http://schemas.microsoft.com/office/drawing/2014/main" id="{5338855C-5281-EA54-04DD-ACA861C7DEE8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9714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980998"/>
            <a:ext cx="12193270" cy="5283200"/>
            <a:chOff x="0" y="980998"/>
            <a:chExt cx="12193270" cy="5283200"/>
          </a:xfrm>
        </p:grpSpPr>
        <p:sp>
          <p:nvSpPr>
            <p:cNvPr id="6" name="object 6"/>
            <p:cNvSpPr/>
            <p:nvPr/>
          </p:nvSpPr>
          <p:spPr>
            <a:xfrm>
              <a:off x="0" y="980998"/>
              <a:ext cx="12193270" cy="5211445"/>
            </a:xfrm>
            <a:custGeom>
              <a:avLst/>
              <a:gdLst/>
              <a:ahLst/>
              <a:cxnLst/>
              <a:rect l="l" t="t" r="r" b="b"/>
              <a:pathLst>
                <a:path w="12193270" h="5211445">
                  <a:moveTo>
                    <a:pt x="12193193" y="0"/>
                  </a:moveTo>
                  <a:lnTo>
                    <a:pt x="0" y="0"/>
                  </a:lnTo>
                  <a:lnTo>
                    <a:pt x="0" y="5211000"/>
                  </a:lnTo>
                  <a:lnTo>
                    <a:pt x="12193193" y="521100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9199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89">
                  <a:moveTo>
                    <a:pt x="0" y="0"/>
                  </a:moveTo>
                  <a:lnTo>
                    <a:pt x="0" y="71996"/>
                  </a:lnTo>
                  <a:lnTo>
                    <a:pt x="12193193" y="71996"/>
                  </a:lnTo>
                  <a:lnTo>
                    <a:pt x="121931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871E10-0EFC-4141-8B55-BD578378FA2A}"/>
              </a:ext>
            </a:extLst>
          </p:cNvPr>
          <p:cNvSpPr/>
          <p:nvPr/>
        </p:nvSpPr>
        <p:spPr>
          <a:xfrm>
            <a:off x="1447800" y="1057275"/>
            <a:ext cx="8715375" cy="5048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1" descr="Graphical user interface&#10;&#10;Description automatically generated">
            <a:extLst>
              <a:ext uri="{FF2B5EF4-FFF2-40B4-BE49-F238E27FC236}">
                <a16:creationId xmlns:a16="http://schemas.microsoft.com/office/drawing/2014/main" id="{FD64B8C8-7CAC-028A-C557-0018C4324E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0331" y="1092765"/>
            <a:ext cx="8635407" cy="4982586"/>
          </a:xfrm>
          <a:prstGeom prst="rect">
            <a:avLst/>
          </a:prstGeom>
        </p:spPr>
      </p:pic>
      <p:sp>
        <p:nvSpPr>
          <p:cNvPr id="22" name="object 13">
            <a:extLst>
              <a:ext uri="{FF2B5EF4-FFF2-40B4-BE49-F238E27FC236}">
                <a16:creationId xmlns:a16="http://schemas.microsoft.com/office/drawing/2014/main" id="{545B8ABB-B8F0-BE95-2507-572E09CBD26F}"/>
              </a:ext>
            </a:extLst>
          </p:cNvPr>
          <p:cNvSpPr txBox="1"/>
          <p:nvPr/>
        </p:nvSpPr>
        <p:spPr>
          <a:xfrm>
            <a:off x="824160" y="344876"/>
            <a:ext cx="4527919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Arial"/>
                <a:cs typeface="Arial"/>
              </a:rPr>
              <a:t>Using technology to make informed buying decisions </a:t>
            </a:r>
            <a:endParaRPr sz="12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074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10AFADC0846C45BCE218AE500C0A3F" ma:contentTypeVersion="19" ma:contentTypeDescription="Create a new document." ma:contentTypeScope="" ma:versionID="ae9bceacf2f8d89029249ddb09cd78bb">
  <xsd:schema xmlns:xsd="http://www.w3.org/2001/XMLSchema" xmlns:xs="http://www.w3.org/2001/XMLSchema" xmlns:p="http://schemas.microsoft.com/office/2006/metadata/properties" xmlns:ns2="35290eb0-1378-41c1-982e-c9bdc67d47a3" xmlns:ns3="99547fc7-c3b3-4693-a0eb-d52ac4b2dce8" targetNamespace="http://schemas.microsoft.com/office/2006/metadata/properties" ma:root="true" ma:fieldsID="9965cdd34ad47e15be23da83f07335d1" ns2:_="" ns3:_="">
    <xsd:import namespace="35290eb0-1378-41c1-982e-c9bdc67d47a3"/>
    <xsd:import namespace="99547fc7-c3b3-4693-a0eb-d52ac4b2dce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90eb0-1378-41c1-982e-c9bdc67d47a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2a31732-88db-426b-a2ed-444fd56e4068}" ma:internalName="TaxCatchAll" ma:showField="CatchAllData" ma:web="35290eb0-1378-41c1-982e-c9bdc67d47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47fc7-c3b3-4693-a0eb-d52ac4b2dc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0d13943d-1c25-4e78-a4d2-2ed64e5889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290eb0-1378-41c1-982e-c9bdc67d47a3" xsi:nil="true"/>
    <lcf76f155ced4ddcb4097134ff3c332f xmlns="99547fc7-c3b3-4693-a0eb-d52ac4b2dc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8C8ED6C-BDB1-41C7-AFC9-282D8E328F6D}"/>
</file>

<file path=customXml/itemProps2.xml><?xml version="1.0" encoding="utf-8"?>
<ds:datastoreItem xmlns:ds="http://schemas.openxmlformats.org/officeDocument/2006/customXml" ds:itemID="{B93615EA-0341-4F46-8795-83347792CDFA}"/>
</file>

<file path=customXml/itemProps3.xml><?xml version="1.0" encoding="utf-8"?>
<ds:datastoreItem xmlns:ds="http://schemas.openxmlformats.org/officeDocument/2006/customXml" ds:itemID="{881AFBCF-5CCF-4F4D-B6F2-9ABD147396B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73</Words>
  <Application>Microsoft Office PowerPoint</Application>
  <PresentationFormat>Widescreen</PresentationFormat>
  <Paragraphs>19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TechLive 22 PPT (New Size).indd</dc:title>
  <dc:creator>Ellen Foley</dc:creator>
  <cp:lastModifiedBy>Ellen Foley</cp:lastModifiedBy>
  <cp:revision>118</cp:revision>
  <dcterms:created xsi:type="dcterms:W3CDTF">2022-05-30T16:43:37Z</dcterms:created>
  <dcterms:modified xsi:type="dcterms:W3CDTF">2022-06-15T10:39:37Z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2022-05-30T00:00:00Z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2022-05-30T00:00:00Z</vt:filetime>
  </property>
  <property fmtid="{D5CDD505-2E9C-101B-9397-08002B2CF9AE}" pid="5" name="ContentTypeId">
    <vt:lpwstr>0x010100B510AFADC0846C45BCE218AE500C0A3F</vt:lpwstr>
  </property>
</Properties>
</file>